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7.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5" r:id="rId1"/>
    <p:sldMasterId id="2147483758" r:id="rId2"/>
    <p:sldMasterId id="2147483806" r:id="rId3"/>
    <p:sldMasterId id="2147483818" r:id="rId4"/>
    <p:sldMasterId id="2147483830" r:id="rId5"/>
    <p:sldMasterId id="2147483842" r:id="rId6"/>
    <p:sldMasterId id="2147483854" r:id="rId7"/>
    <p:sldMasterId id="2147483866" r:id="rId8"/>
  </p:sldMasterIdLst>
  <p:notesMasterIdLst>
    <p:notesMasterId r:id="rId30"/>
  </p:notesMasterIdLst>
  <p:sldIdLst>
    <p:sldId id="274" r:id="rId9"/>
    <p:sldId id="256" r:id="rId10"/>
    <p:sldId id="271" r:id="rId11"/>
    <p:sldId id="277" r:id="rId12"/>
    <p:sldId id="261" r:id="rId13"/>
    <p:sldId id="279" r:id="rId14"/>
    <p:sldId id="283" r:id="rId15"/>
    <p:sldId id="272" r:id="rId16"/>
    <p:sldId id="281" r:id="rId17"/>
    <p:sldId id="297" r:id="rId18"/>
    <p:sldId id="266" r:id="rId19"/>
    <p:sldId id="282" r:id="rId20"/>
    <p:sldId id="273" r:id="rId21"/>
    <p:sldId id="284" r:id="rId22"/>
    <p:sldId id="288" r:id="rId23"/>
    <p:sldId id="289" r:id="rId24"/>
    <p:sldId id="290" r:id="rId25"/>
    <p:sldId id="291" r:id="rId26"/>
    <p:sldId id="292" r:id="rId27"/>
    <p:sldId id="293" r:id="rId28"/>
    <p:sldId id="298" r:id="rId29"/>
  </p:sldIdLst>
  <p:sldSz cx="9144000" cy="6858000" type="screen4x3"/>
  <p:notesSz cx="6858000" cy="9144000"/>
  <p:defaultTextStyle>
    <a:defPPr>
      <a:defRPr lang="ar-SA"/>
    </a:defPPr>
    <a:lvl1pPr algn="r" rtl="1" fontAlgn="base">
      <a:spcBef>
        <a:spcPct val="0"/>
      </a:spcBef>
      <a:spcAft>
        <a:spcPct val="0"/>
      </a:spcAft>
      <a:defRPr kern="1200">
        <a:solidFill>
          <a:schemeClr val="tx1"/>
        </a:solidFill>
        <a:latin typeface="Tahoma" pitchFamily="34" charset="0"/>
        <a:ea typeface="+mn-ea"/>
        <a:cs typeface="Arial" charset="0"/>
      </a:defRPr>
    </a:lvl1pPr>
    <a:lvl2pPr marL="457200" algn="r" rtl="1" fontAlgn="base">
      <a:spcBef>
        <a:spcPct val="0"/>
      </a:spcBef>
      <a:spcAft>
        <a:spcPct val="0"/>
      </a:spcAft>
      <a:defRPr kern="1200">
        <a:solidFill>
          <a:schemeClr val="tx1"/>
        </a:solidFill>
        <a:latin typeface="Tahoma" pitchFamily="34" charset="0"/>
        <a:ea typeface="+mn-ea"/>
        <a:cs typeface="Arial" charset="0"/>
      </a:defRPr>
    </a:lvl2pPr>
    <a:lvl3pPr marL="914400" algn="r" rtl="1" fontAlgn="base">
      <a:spcBef>
        <a:spcPct val="0"/>
      </a:spcBef>
      <a:spcAft>
        <a:spcPct val="0"/>
      </a:spcAft>
      <a:defRPr kern="1200">
        <a:solidFill>
          <a:schemeClr val="tx1"/>
        </a:solidFill>
        <a:latin typeface="Tahoma" pitchFamily="34" charset="0"/>
        <a:ea typeface="+mn-ea"/>
        <a:cs typeface="Arial" charset="0"/>
      </a:defRPr>
    </a:lvl3pPr>
    <a:lvl4pPr marL="1371600" algn="r" rtl="1" fontAlgn="base">
      <a:spcBef>
        <a:spcPct val="0"/>
      </a:spcBef>
      <a:spcAft>
        <a:spcPct val="0"/>
      </a:spcAft>
      <a:defRPr kern="1200">
        <a:solidFill>
          <a:schemeClr val="tx1"/>
        </a:solidFill>
        <a:latin typeface="Tahoma" pitchFamily="34" charset="0"/>
        <a:ea typeface="+mn-ea"/>
        <a:cs typeface="Arial" charset="0"/>
      </a:defRPr>
    </a:lvl4pPr>
    <a:lvl5pPr marL="1828800" algn="r" rtl="1" fontAlgn="base">
      <a:spcBef>
        <a:spcPct val="0"/>
      </a:spcBef>
      <a:spcAft>
        <a:spcPct val="0"/>
      </a:spcAft>
      <a:defRPr kern="1200">
        <a:solidFill>
          <a:schemeClr val="tx1"/>
        </a:solidFill>
        <a:latin typeface="Tahoma" pitchFamily="34" charset="0"/>
        <a:ea typeface="+mn-ea"/>
        <a:cs typeface="Arial" charset="0"/>
      </a:defRPr>
    </a:lvl5pPr>
    <a:lvl6pPr marL="2286000" algn="l" defTabSz="914400" rtl="0" eaLnBrk="1" latinLnBrk="0" hangingPunct="1">
      <a:defRPr kern="1200">
        <a:solidFill>
          <a:schemeClr val="tx1"/>
        </a:solidFill>
        <a:latin typeface="Tahoma" pitchFamily="34" charset="0"/>
        <a:ea typeface="+mn-ea"/>
        <a:cs typeface="Arial" charset="0"/>
      </a:defRPr>
    </a:lvl6pPr>
    <a:lvl7pPr marL="2743200" algn="l" defTabSz="914400" rtl="0" eaLnBrk="1" latinLnBrk="0" hangingPunct="1">
      <a:defRPr kern="1200">
        <a:solidFill>
          <a:schemeClr val="tx1"/>
        </a:solidFill>
        <a:latin typeface="Tahoma" pitchFamily="34" charset="0"/>
        <a:ea typeface="+mn-ea"/>
        <a:cs typeface="Arial" charset="0"/>
      </a:defRPr>
    </a:lvl7pPr>
    <a:lvl8pPr marL="3200400" algn="l" defTabSz="914400" rtl="0" eaLnBrk="1" latinLnBrk="0" hangingPunct="1">
      <a:defRPr kern="1200">
        <a:solidFill>
          <a:schemeClr val="tx1"/>
        </a:solidFill>
        <a:latin typeface="Tahoma" pitchFamily="34" charset="0"/>
        <a:ea typeface="+mn-ea"/>
        <a:cs typeface="Arial" charset="0"/>
      </a:defRPr>
    </a:lvl8pPr>
    <a:lvl9pPr marL="3657600" algn="l" defTabSz="914400" rtl="0" eaLnBrk="1" latinLnBrk="0" hangingPunct="1">
      <a:defRPr kern="1200">
        <a:solidFill>
          <a:schemeClr val="tx1"/>
        </a:solidFill>
        <a:latin typeface="Tahoma" pitchFamily="34"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900"/>
    <a:srgbClr val="0000FF"/>
    <a:srgbClr val="BE1828"/>
    <a:srgbClr val="000000"/>
    <a:srgbClr val="3399FF"/>
    <a:srgbClr val="FF3300"/>
    <a:srgbClr val="F0F5A9"/>
    <a:srgbClr val="F6A8B9"/>
    <a:srgbClr val="008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029" autoAdjust="0"/>
    <p:restoredTop sz="94624" autoAdjust="0"/>
  </p:normalViewPr>
  <p:slideViewPr>
    <p:cSldViewPr>
      <p:cViewPr varScale="1">
        <p:scale>
          <a:sx n="77" d="100"/>
          <a:sy n="77" d="100"/>
        </p:scale>
        <p:origin x="780" y="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 Type="http://schemas.openxmlformats.org/officeDocument/2006/relationships/slideMaster" Target="slideMasters/slideMaster3.xml"/><Relationship Id="rId21" Type="http://schemas.openxmlformats.org/officeDocument/2006/relationships/slide" Target="slides/slide13.xml"/><Relationship Id="rId34"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2226" name="Rectangle 2"/>
          <p:cNvSpPr>
            <a:spLocks noGrp="1" noChangeArrowheads="1"/>
          </p:cNvSpPr>
          <p:nvPr>
            <p:ph type="hdr" sz="quarter"/>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cs typeface="Arial" charset="0"/>
              </a:defRPr>
            </a:lvl1pPr>
          </a:lstStyle>
          <a:p>
            <a:pPr>
              <a:defRPr/>
            </a:pPr>
            <a:endParaRPr lang="en-US"/>
          </a:p>
        </p:txBody>
      </p:sp>
      <p:sp>
        <p:nvSpPr>
          <p:cNvPr id="52227" name="Rectangle 3"/>
          <p:cNvSpPr>
            <a:spLocks noGrp="1" noChangeArrowheads="1"/>
          </p:cNvSpPr>
          <p:nvPr>
            <p:ph type="dt" idx="1"/>
          </p:nvPr>
        </p:nvSpPr>
        <p:spPr bwMode="auto">
          <a:xfrm>
            <a:off x="1588"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atin typeface="Arial" charset="0"/>
                <a:cs typeface="Arial" charset="0"/>
              </a:defRPr>
            </a:lvl1pPr>
          </a:lstStyle>
          <a:p>
            <a:pPr>
              <a:defRPr/>
            </a:pPr>
            <a:endParaRPr lang="en-US"/>
          </a:p>
        </p:txBody>
      </p:sp>
      <p:sp>
        <p:nvSpPr>
          <p:cNvPr id="1434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5222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ar-SA" noProof="0" smtClean="0"/>
              <a:t>انقر لتحرير أنماط النص الرئيسي</a:t>
            </a:r>
            <a:endParaRPr lang="en-US" noProof="0" smtClean="0"/>
          </a:p>
          <a:p>
            <a:pPr lvl="1"/>
            <a:r>
              <a:rPr lang="ar-SA" noProof="0" smtClean="0"/>
              <a:t>المستوى الثاني</a:t>
            </a:r>
            <a:endParaRPr lang="en-US" noProof="0" smtClean="0"/>
          </a:p>
          <a:p>
            <a:pPr lvl="2"/>
            <a:r>
              <a:rPr lang="ar-SA" noProof="0" smtClean="0"/>
              <a:t>المستوى الثالث</a:t>
            </a:r>
            <a:endParaRPr lang="en-US" noProof="0" smtClean="0"/>
          </a:p>
          <a:p>
            <a:pPr lvl="3"/>
            <a:r>
              <a:rPr lang="ar-SA" noProof="0" smtClean="0"/>
              <a:t>المستوى الرابع</a:t>
            </a:r>
            <a:endParaRPr lang="en-US" noProof="0" smtClean="0"/>
          </a:p>
          <a:p>
            <a:pPr lvl="4"/>
            <a:r>
              <a:rPr lang="ar-SA" noProof="0" smtClean="0"/>
              <a:t>المستوى الخامس</a:t>
            </a:r>
            <a:endParaRPr lang="en-US" noProof="0" smtClean="0"/>
          </a:p>
        </p:txBody>
      </p:sp>
      <p:sp>
        <p:nvSpPr>
          <p:cNvPr id="52230" name="Rectangle 6"/>
          <p:cNvSpPr>
            <a:spLocks noGrp="1" noChangeArrowheads="1"/>
          </p:cNvSpPr>
          <p:nvPr>
            <p:ph type="ftr" sz="quarter" idx="4"/>
          </p:nvPr>
        </p:nvSpPr>
        <p:spPr bwMode="auto">
          <a:xfrm>
            <a:off x="388620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cs typeface="Arial" charset="0"/>
              </a:defRPr>
            </a:lvl1pPr>
          </a:lstStyle>
          <a:p>
            <a:pPr>
              <a:defRPr/>
            </a:pPr>
            <a:endParaRPr lang="en-US"/>
          </a:p>
        </p:txBody>
      </p:sp>
      <p:sp>
        <p:nvSpPr>
          <p:cNvPr id="52231" name="Rectangle 7"/>
          <p:cNvSpPr>
            <a:spLocks noGrp="1" noChangeArrowheads="1"/>
          </p:cNvSpPr>
          <p:nvPr>
            <p:ph type="sldNum" sz="quarter" idx="5"/>
          </p:nvPr>
        </p:nvSpPr>
        <p:spPr bwMode="auto">
          <a:xfrm>
            <a:off x="1588"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atin typeface="Arial" charset="0"/>
                <a:cs typeface="Arial" charset="0"/>
              </a:defRPr>
            </a:lvl1pPr>
          </a:lstStyle>
          <a:p>
            <a:pPr>
              <a:defRPr/>
            </a:pPr>
            <a:fld id="{636D22C3-1D37-4339-B61F-12C4F671396A}" type="slidenum">
              <a:rPr lang="ar-SA"/>
              <a:pPr>
                <a:defRPr/>
              </a:pPr>
              <a:t>‹#›</a:t>
            </a:fld>
            <a:endParaRPr lang="en-US"/>
          </a:p>
        </p:txBody>
      </p:sp>
    </p:spTree>
    <p:extLst>
      <p:ext uri="{BB962C8B-B14F-4D97-AF65-F5344CB8AC3E}">
        <p14:creationId xmlns:p14="http://schemas.microsoft.com/office/powerpoint/2010/main" val="1486934155"/>
      </p:ext>
    </p:extLst>
  </p:cSld>
  <p:clrMap bg1="lt1" tx1="dk1" bg2="lt2" tx2="dk2" accent1="accent1" accent2="accent2" accent3="accent3" accent4="accent4" accent5="accent5" accent6="accent6" hlink="hlink" folHlink="folHlink"/>
  <p:notesStyle>
    <a:lvl1pPr algn="r" rtl="1" eaLnBrk="0" fontAlgn="base" hangingPunct="0">
      <a:spcBef>
        <a:spcPct val="30000"/>
      </a:spcBef>
      <a:spcAft>
        <a:spcPct val="0"/>
      </a:spcAft>
      <a:defRPr sz="1200" kern="1200">
        <a:solidFill>
          <a:schemeClr val="tx1"/>
        </a:solidFill>
        <a:latin typeface="Arial" charset="0"/>
        <a:ea typeface="+mn-ea"/>
        <a:cs typeface="Arial" charset="0"/>
      </a:defRPr>
    </a:lvl1pPr>
    <a:lvl2pPr marL="457200" algn="r" rtl="1" eaLnBrk="0" fontAlgn="base" hangingPunct="0">
      <a:spcBef>
        <a:spcPct val="30000"/>
      </a:spcBef>
      <a:spcAft>
        <a:spcPct val="0"/>
      </a:spcAft>
      <a:defRPr sz="1200" kern="1200">
        <a:solidFill>
          <a:schemeClr val="tx1"/>
        </a:solidFill>
        <a:latin typeface="Arial" charset="0"/>
        <a:ea typeface="+mn-ea"/>
        <a:cs typeface="Arial" charset="0"/>
      </a:defRPr>
    </a:lvl2pPr>
    <a:lvl3pPr marL="914400" algn="r" rtl="1" eaLnBrk="0" fontAlgn="base" hangingPunct="0">
      <a:spcBef>
        <a:spcPct val="30000"/>
      </a:spcBef>
      <a:spcAft>
        <a:spcPct val="0"/>
      </a:spcAft>
      <a:defRPr sz="1200" kern="1200">
        <a:solidFill>
          <a:schemeClr val="tx1"/>
        </a:solidFill>
        <a:latin typeface="Arial" charset="0"/>
        <a:ea typeface="+mn-ea"/>
        <a:cs typeface="Arial" charset="0"/>
      </a:defRPr>
    </a:lvl3pPr>
    <a:lvl4pPr marL="1371600" algn="r" rtl="1" eaLnBrk="0" fontAlgn="base" hangingPunct="0">
      <a:spcBef>
        <a:spcPct val="30000"/>
      </a:spcBef>
      <a:spcAft>
        <a:spcPct val="0"/>
      </a:spcAft>
      <a:defRPr sz="1200" kern="1200">
        <a:solidFill>
          <a:schemeClr val="tx1"/>
        </a:solidFill>
        <a:latin typeface="Arial" charset="0"/>
        <a:ea typeface="+mn-ea"/>
        <a:cs typeface="Arial" charset="0"/>
      </a:defRPr>
    </a:lvl4pPr>
    <a:lvl5pPr marL="1828800" algn="r" rtl="1"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Slide Image Placeholder 1"/>
          <p:cNvSpPr>
            <a:spLocks noGrp="1" noRot="1" noChangeAspect="1" noTextEdit="1"/>
          </p:cNvSpPr>
          <p:nvPr>
            <p:ph type="sldImg"/>
          </p:nvPr>
        </p:nvSpPr>
        <p:spPr>
          <a:ln/>
        </p:spPr>
      </p:sp>
      <p:sp>
        <p:nvSpPr>
          <p:cNvPr id="153603" name="Notes Placeholder 2"/>
          <p:cNvSpPr>
            <a:spLocks noGrp="1"/>
          </p:cNvSpPr>
          <p:nvPr>
            <p:ph type="body" idx="1"/>
          </p:nvPr>
        </p:nvSpPr>
        <p:spPr>
          <a:noFill/>
          <a:ln/>
        </p:spPr>
        <p:txBody>
          <a:bodyPr/>
          <a:lstStyle/>
          <a:p>
            <a:r>
              <a:rPr lang="en-US" smtClean="0"/>
              <a:t>Complications are seen occasionally, particularly in the undulant and chronic forms. The most common complications are arthritis, spondylitis, epididymo-orchitis and chronic fatigue. Neurological signs occur in up to 5% of cases. They may include personality changes, meningitis, encephalitis and peripheral neuropathy. Uveitis, optic neuritis and papilledema have been reported. Endocarditis is one of the most serious complications, and is often the cause of death in fatal cases. Many other organs and tissues can also be affected, resulting in a wide variety of syndromes including nephritis, dermatitis, vasculitis, lymphadenopathy, deep vein thrombosis, granulomatous hepatitis, cholecystitis, osteomyelitis, anemia, leukopenia and thrombocytopenia. Abscesses can occur in internal organs.</a:t>
            </a:r>
          </a:p>
        </p:txBody>
      </p:sp>
      <p:sp>
        <p:nvSpPr>
          <p:cNvPr id="111620"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37" eaLnBrk="0" hangingPunct="0">
              <a:defRPr>
                <a:solidFill>
                  <a:schemeClr val="tx1"/>
                </a:solidFill>
                <a:latin typeface="Arial" charset="0"/>
              </a:defRPr>
            </a:lvl1pPr>
            <a:lvl2pPr marL="729057" indent="-280406" defTabSz="914437" eaLnBrk="0" hangingPunct="0">
              <a:defRPr>
                <a:solidFill>
                  <a:schemeClr val="tx1"/>
                </a:solidFill>
                <a:latin typeface="Arial" charset="0"/>
              </a:defRPr>
            </a:lvl2pPr>
            <a:lvl3pPr marL="1121626" indent="-224325" defTabSz="914437" eaLnBrk="0" hangingPunct="0">
              <a:defRPr>
                <a:solidFill>
                  <a:schemeClr val="tx1"/>
                </a:solidFill>
                <a:latin typeface="Arial" charset="0"/>
              </a:defRPr>
            </a:lvl3pPr>
            <a:lvl4pPr marL="1570276" indent="-224325" defTabSz="914437" eaLnBrk="0" hangingPunct="0">
              <a:defRPr>
                <a:solidFill>
                  <a:schemeClr val="tx1"/>
                </a:solidFill>
                <a:latin typeface="Arial" charset="0"/>
              </a:defRPr>
            </a:lvl4pPr>
            <a:lvl5pPr marL="2018927" indent="-224325" defTabSz="914437" eaLnBrk="0" hangingPunct="0">
              <a:defRPr>
                <a:solidFill>
                  <a:schemeClr val="tx1"/>
                </a:solidFill>
                <a:latin typeface="Arial" charset="0"/>
              </a:defRPr>
            </a:lvl5pPr>
            <a:lvl6pPr marL="2467577" indent="-224325" defTabSz="914437" eaLnBrk="0" fontAlgn="base" hangingPunct="0">
              <a:spcBef>
                <a:spcPct val="0"/>
              </a:spcBef>
              <a:spcAft>
                <a:spcPct val="0"/>
              </a:spcAft>
              <a:defRPr>
                <a:solidFill>
                  <a:schemeClr val="tx1"/>
                </a:solidFill>
                <a:latin typeface="Arial" charset="0"/>
              </a:defRPr>
            </a:lvl6pPr>
            <a:lvl7pPr marL="2916227" indent="-224325" defTabSz="914437" eaLnBrk="0" fontAlgn="base" hangingPunct="0">
              <a:spcBef>
                <a:spcPct val="0"/>
              </a:spcBef>
              <a:spcAft>
                <a:spcPct val="0"/>
              </a:spcAft>
              <a:defRPr>
                <a:solidFill>
                  <a:schemeClr val="tx1"/>
                </a:solidFill>
                <a:latin typeface="Arial" charset="0"/>
              </a:defRPr>
            </a:lvl7pPr>
            <a:lvl8pPr marL="3364878" indent="-224325" defTabSz="914437" eaLnBrk="0" fontAlgn="base" hangingPunct="0">
              <a:spcBef>
                <a:spcPct val="0"/>
              </a:spcBef>
              <a:spcAft>
                <a:spcPct val="0"/>
              </a:spcAft>
              <a:defRPr>
                <a:solidFill>
                  <a:schemeClr val="tx1"/>
                </a:solidFill>
                <a:latin typeface="Arial" charset="0"/>
              </a:defRPr>
            </a:lvl8pPr>
            <a:lvl9pPr marL="3813528" indent="-224325" defTabSz="914437" eaLnBrk="0" fontAlgn="base" hangingPunct="0">
              <a:spcBef>
                <a:spcPct val="0"/>
              </a:spcBef>
              <a:spcAft>
                <a:spcPct val="0"/>
              </a:spcAft>
              <a:defRPr>
                <a:solidFill>
                  <a:schemeClr val="tx1"/>
                </a:solidFill>
                <a:latin typeface="Arial" charset="0"/>
              </a:defRPr>
            </a:lvl9pPr>
          </a:lstStyle>
          <a:p>
            <a:pPr eaLnBrk="1" hangingPunct="1">
              <a:defRPr/>
            </a:pPr>
            <a:fld id="{FF00F2E5-13F7-40E6-BDCF-58C6DBB809F1}" type="slidenum">
              <a:rPr lang="en-US" smtClean="0"/>
              <a:pPr eaLnBrk="1" hangingPunct="1">
                <a:defRPr/>
              </a:pPr>
              <a:t>6</a:t>
            </a:fld>
            <a:endParaRPr lang="en-US" smtClean="0"/>
          </a:p>
        </p:txBody>
      </p:sp>
    </p:spTree>
    <p:extLst>
      <p:ext uri="{BB962C8B-B14F-4D97-AF65-F5344CB8AC3E}">
        <p14:creationId xmlns:p14="http://schemas.microsoft.com/office/powerpoint/2010/main" val="6291261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37" eaLnBrk="0" hangingPunct="0">
              <a:defRPr>
                <a:solidFill>
                  <a:schemeClr val="tx1"/>
                </a:solidFill>
                <a:latin typeface="Arial" charset="0"/>
              </a:defRPr>
            </a:lvl1pPr>
            <a:lvl2pPr marL="729057" indent="-280406" defTabSz="914437" eaLnBrk="0" hangingPunct="0">
              <a:defRPr>
                <a:solidFill>
                  <a:schemeClr val="tx1"/>
                </a:solidFill>
                <a:latin typeface="Arial" charset="0"/>
              </a:defRPr>
            </a:lvl2pPr>
            <a:lvl3pPr marL="1121626" indent="-224325" defTabSz="914437" eaLnBrk="0" hangingPunct="0">
              <a:defRPr>
                <a:solidFill>
                  <a:schemeClr val="tx1"/>
                </a:solidFill>
                <a:latin typeface="Arial" charset="0"/>
              </a:defRPr>
            </a:lvl3pPr>
            <a:lvl4pPr marL="1570276" indent="-224325" defTabSz="914437" eaLnBrk="0" hangingPunct="0">
              <a:defRPr>
                <a:solidFill>
                  <a:schemeClr val="tx1"/>
                </a:solidFill>
                <a:latin typeface="Arial" charset="0"/>
              </a:defRPr>
            </a:lvl4pPr>
            <a:lvl5pPr marL="2018927" indent="-224325" defTabSz="914437" eaLnBrk="0" hangingPunct="0">
              <a:defRPr>
                <a:solidFill>
                  <a:schemeClr val="tx1"/>
                </a:solidFill>
                <a:latin typeface="Arial" charset="0"/>
              </a:defRPr>
            </a:lvl5pPr>
            <a:lvl6pPr marL="2467577" indent="-224325" defTabSz="914437" eaLnBrk="0" fontAlgn="base" hangingPunct="0">
              <a:spcBef>
                <a:spcPct val="0"/>
              </a:spcBef>
              <a:spcAft>
                <a:spcPct val="0"/>
              </a:spcAft>
              <a:defRPr>
                <a:solidFill>
                  <a:schemeClr val="tx1"/>
                </a:solidFill>
                <a:latin typeface="Arial" charset="0"/>
              </a:defRPr>
            </a:lvl6pPr>
            <a:lvl7pPr marL="2916227" indent="-224325" defTabSz="914437" eaLnBrk="0" fontAlgn="base" hangingPunct="0">
              <a:spcBef>
                <a:spcPct val="0"/>
              </a:spcBef>
              <a:spcAft>
                <a:spcPct val="0"/>
              </a:spcAft>
              <a:defRPr>
                <a:solidFill>
                  <a:schemeClr val="tx1"/>
                </a:solidFill>
                <a:latin typeface="Arial" charset="0"/>
              </a:defRPr>
            </a:lvl7pPr>
            <a:lvl8pPr marL="3364878" indent="-224325" defTabSz="914437" eaLnBrk="0" fontAlgn="base" hangingPunct="0">
              <a:spcBef>
                <a:spcPct val="0"/>
              </a:spcBef>
              <a:spcAft>
                <a:spcPct val="0"/>
              </a:spcAft>
              <a:defRPr>
                <a:solidFill>
                  <a:schemeClr val="tx1"/>
                </a:solidFill>
                <a:latin typeface="Arial" charset="0"/>
              </a:defRPr>
            </a:lvl8pPr>
            <a:lvl9pPr marL="3813528" indent="-224325" defTabSz="914437" eaLnBrk="0" fontAlgn="base" hangingPunct="0">
              <a:spcBef>
                <a:spcPct val="0"/>
              </a:spcBef>
              <a:spcAft>
                <a:spcPct val="0"/>
              </a:spcAft>
              <a:defRPr>
                <a:solidFill>
                  <a:schemeClr val="tx1"/>
                </a:solidFill>
                <a:latin typeface="Arial" charset="0"/>
              </a:defRPr>
            </a:lvl9pPr>
          </a:lstStyle>
          <a:p>
            <a:pPr eaLnBrk="1" hangingPunct="1">
              <a:defRPr/>
            </a:pPr>
            <a:fld id="{1F3C2B2C-09CE-445D-8E9C-723A2B6E6538}" type="slidenum">
              <a:rPr lang="en-US" smtClean="0"/>
              <a:pPr eaLnBrk="1" hangingPunct="1">
                <a:defRPr/>
              </a:pPr>
              <a:t>9</a:t>
            </a:fld>
            <a:endParaRPr lang="en-US" smtClean="0"/>
          </a:p>
        </p:txBody>
      </p:sp>
      <p:sp>
        <p:nvSpPr>
          <p:cNvPr id="155651" name="Rectangle 2"/>
          <p:cNvSpPr>
            <a:spLocks noGrp="1" noRot="1" noChangeAspect="1" noChangeArrowheads="1" noTextEdit="1"/>
          </p:cNvSpPr>
          <p:nvPr>
            <p:ph type="sldImg"/>
          </p:nvPr>
        </p:nvSpPr>
        <p:spPr>
          <a:ln/>
        </p:spPr>
      </p:sp>
      <p:sp>
        <p:nvSpPr>
          <p:cNvPr id="155652" name="Rectangle 3"/>
          <p:cNvSpPr>
            <a:spLocks noGrp="1" noChangeArrowheads="1"/>
          </p:cNvSpPr>
          <p:nvPr>
            <p:ph type="body" idx="1"/>
          </p:nvPr>
        </p:nvSpPr>
        <p:spPr>
          <a:xfrm>
            <a:off x="914711" y="4344025"/>
            <a:ext cx="5028579" cy="4114488"/>
          </a:xfrm>
          <a:noFill/>
          <a:ln/>
        </p:spPr>
        <p:txBody>
          <a:bodyPr/>
          <a:lstStyle/>
          <a:p>
            <a:pPr eaLnBrk="1" hangingPunct="1"/>
            <a:r>
              <a:rPr lang="en-US" smtClean="0"/>
              <a:t>Microscopic examination of stained smears can be useful for a presumptive diagnosis, particularly if the direct examination is supported by other tests. They</a:t>
            </a:r>
            <a:r>
              <a:rPr lang="en-US" i="1" smtClean="0"/>
              <a:t> </a:t>
            </a:r>
            <a:r>
              <a:rPr lang="en-US" smtClean="0"/>
              <a:t>are not truly acid-fast; however, they are resistant to decolorization by weak acids, and stain red against a blue background with the Stamp's modification of the Ziehl-Neelsen method. Other organisms, such as </a:t>
            </a:r>
            <a:r>
              <a:rPr lang="en-US" i="1" smtClean="0"/>
              <a:t>Coxiella burnetii,</a:t>
            </a:r>
            <a:r>
              <a:rPr lang="en-US" smtClean="0"/>
              <a:t> can resemble </a:t>
            </a:r>
            <a:r>
              <a:rPr lang="en-US" i="1" smtClean="0"/>
              <a:t>Brucella</a:t>
            </a:r>
            <a:r>
              <a:rPr lang="en-US" smtClean="0"/>
              <a:t>. In humans, the definitive diagnosis is by culture or serology. </a:t>
            </a:r>
            <a:r>
              <a:rPr lang="en-US" i="1" smtClean="0"/>
              <a:t>Brucella</a:t>
            </a:r>
            <a:r>
              <a:rPr lang="en-US" smtClean="0"/>
              <a:t> species can sometimes be isolated from the blood early in the infection; bone marrow is often positive at this stage. Occasionally, bacteria can be recovered from the cerebrospinal fluid, urine, or tissues. Most </a:t>
            </a:r>
            <a:r>
              <a:rPr lang="en-US" i="1" smtClean="0"/>
              <a:t>Brucella</a:t>
            </a:r>
            <a:r>
              <a:rPr lang="en-US" smtClean="0"/>
              <a:t> species form colonies within a few days, but isolates from seals grow slowly and may take 7 to 10 days to become visible on selective media. </a:t>
            </a:r>
            <a:r>
              <a:rPr lang="en-US" i="1" smtClean="0"/>
              <a:t>Brucella </a:t>
            </a:r>
            <a:r>
              <a:rPr lang="en-US" smtClean="0"/>
              <a:t>isolates can be identified to the species and biovar level by phage typing and cultural, biochemical, and serological characteristics. Most human infections are diagnosed by serology. Tests used include serum agglutination, a modified Coombs’ (antiglobulin) technique, ELISAs, and immunoblotting (Western blotting). Serologic diagnosis is complicated by previous exposures and other factors; a definitive diagnosis usually requires a fourfold rise in titer. Immunostaining can sometimes demonstrate the presence of </a:t>
            </a:r>
            <a:r>
              <a:rPr lang="en-US" i="1" smtClean="0"/>
              <a:t>Brucella</a:t>
            </a:r>
            <a:r>
              <a:rPr lang="en-US" smtClean="0"/>
              <a:t> spp. in a clinical specimen. PCR techniques can also be used for diagnosis. </a:t>
            </a:r>
            <a:r>
              <a:rPr lang="en-US" smtClean="0">
                <a:cs typeface="Times New Roman" pitchFamily="18" charset="0"/>
              </a:rPr>
              <a:t>PCR has begun to gain popularity in the diagnosis of brucellosis due to the high specificity and sensitivity of the test, as well as the quick turn around of results. </a:t>
            </a:r>
            <a:r>
              <a:rPr lang="en-US" smtClean="0"/>
              <a:t>Chronic brucellosis can be extremely difficult to diagnose if the serologic results are equivocal and the organism cannot be cultured. </a:t>
            </a:r>
            <a:endParaRPr lang="en-US" smtClean="0">
              <a:cs typeface="Times New Roman" pitchFamily="18" charset="0"/>
            </a:endParaRPr>
          </a:p>
          <a:p>
            <a:pPr eaLnBrk="1" hangingPunct="1"/>
            <a:endParaRPr lang="en-US" smtClean="0"/>
          </a:p>
          <a:p>
            <a:pPr eaLnBrk="1" hangingPunct="1"/>
            <a:endParaRPr lang="en-US" smtClean="0">
              <a:cs typeface="Times New Roman" pitchFamily="18" charset="0"/>
            </a:endParaRPr>
          </a:p>
        </p:txBody>
      </p:sp>
    </p:spTree>
    <p:extLst>
      <p:ext uri="{BB962C8B-B14F-4D97-AF65-F5344CB8AC3E}">
        <p14:creationId xmlns:p14="http://schemas.microsoft.com/office/powerpoint/2010/main" val="37772879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37" eaLnBrk="0" hangingPunct="0">
              <a:defRPr>
                <a:solidFill>
                  <a:schemeClr val="tx1"/>
                </a:solidFill>
                <a:latin typeface="Arial" charset="0"/>
              </a:defRPr>
            </a:lvl1pPr>
            <a:lvl2pPr marL="729057" indent="-280406" defTabSz="914437" eaLnBrk="0" hangingPunct="0">
              <a:defRPr>
                <a:solidFill>
                  <a:schemeClr val="tx1"/>
                </a:solidFill>
                <a:latin typeface="Arial" charset="0"/>
              </a:defRPr>
            </a:lvl2pPr>
            <a:lvl3pPr marL="1121626" indent="-224325" defTabSz="914437" eaLnBrk="0" hangingPunct="0">
              <a:defRPr>
                <a:solidFill>
                  <a:schemeClr val="tx1"/>
                </a:solidFill>
                <a:latin typeface="Arial" charset="0"/>
              </a:defRPr>
            </a:lvl3pPr>
            <a:lvl4pPr marL="1570276" indent="-224325" defTabSz="914437" eaLnBrk="0" hangingPunct="0">
              <a:defRPr>
                <a:solidFill>
                  <a:schemeClr val="tx1"/>
                </a:solidFill>
                <a:latin typeface="Arial" charset="0"/>
              </a:defRPr>
            </a:lvl4pPr>
            <a:lvl5pPr marL="2018927" indent="-224325" defTabSz="914437" eaLnBrk="0" hangingPunct="0">
              <a:defRPr>
                <a:solidFill>
                  <a:schemeClr val="tx1"/>
                </a:solidFill>
                <a:latin typeface="Arial" charset="0"/>
              </a:defRPr>
            </a:lvl5pPr>
            <a:lvl6pPr marL="2467577" indent="-224325" defTabSz="914437" eaLnBrk="0" fontAlgn="base" hangingPunct="0">
              <a:spcBef>
                <a:spcPct val="0"/>
              </a:spcBef>
              <a:spcAft>
                <a:spcPct val="0"/>
              </a:spcAft>
              <a:defRPr>
                <a:solidFill>
                  <a:schemeClr val="tx1"/>
                </a:solidFill>
                <a:latin typeface="Arial" charset="0"/>
              </a:defRPr>
            </a:lvl6pPr>
            <a:lvl7pPr marL="2916227" indent="-224325" defTabSz="914437" eaLnBrk="0" fontAlgn="base" hangingPunct="0">
              <a:spcBef>
                <a:spcPct val="0"/>
              </a:spcBef>
              <a:spcAft>
                <a:spcPct val="0"/>
              </a:spcAft>
              <a:defRPr>
                <a:solidFill>
                  <a:schemeClr val="tx1"/>
                </a:solidFill>
                <a:latin typeface="Arial" charset="0"/>
              </a:defRPr>
            </a:lvl7pPr>
            <a:lvl8pPr marL="3364878" indent="-224325" defTabSz="914437" eaLnBrk="0" fontAlgn="base" hangingPunct="0">
              <a:spcBef>
                <a:spcPct val="0"/>
              </a:spcBef>
              <a:spcAft>
                <a:spcPct val="0"/>
              </a:spcAft>
              <a:defRPr>
                <a:solidFill>
                  <a:schemeClr val="tx1"/>
                </a:solidFill>
                <a:latin typeface="Arial" charset="0"/>
              </a:defRPr>
            </a:lvl8pPr>
            <a:lvl9pPr marL="3813528" indent="-224325" defTabSz="914437" eaLnBrk="0" fontAlgn="base" hangingPunct="0">
              <a:spcBef>
                <a:spcPct val="0"/>
              </a:spcBef>
              <a:spcAft>
                <a:spcPct val="0"/>
              </a:spcAft>
              <a:defRPr>
                <a:solidFill>
                  <a:schemeClr val="tx1"/>
                </a:solidFill>
                <a:latin typeface="Arial" charset="0"/>
              </a:defRPr>
            </a:lvl9pPr>
          </a:lstStyle>
          <a:p>
            <a:pPr eaLnBrk="1" hangingPunct="1">
              <a:defRPr/>
            </a:pPr>
            <a:fld id="{6740B8F0-202B-46AA-B63C-A82ECD50791D}" type="slidenum">
              <a:rPr lang="en-US" smtClean="0"/>
              <a:pPr eaLnBrk="1" hangingPunct="1">
                <a:defRPr/>
              </a:pPr>
              <a:t>12</a:t>
            </a:fld>
            <a:endParaRPr lang="en-US" smtClean="0"/>
          </a:p>
        </p:txBody>
      </p:sp>
      <p:sp>
        <p:nvSpPr>
          <p:cNvPr id="156675" name="Rectangle 2"/>
          <p:cNvSpPr>
            <a:spLocks noGrp="1" noRot="1" noChangeAspect="1" noChangeArrowheads="1" noTextEdit="1"/>
          </p:cNvSpPr>
          <p:nvPr>
            <p:ph type="sldImg"/>
          </p:nvPr>
        </p:nvSpPr>
        <p:spPr>
          <a:ln/>
        </p:spPr>
      </p:sp>
      <p:sp>
        <p:nvSpPr>
          <p:cNvPr id="156676" name="Rectangle 3"/>
          <p:cNvSpPr>
            <a:spLocks noGrp="1" noChangeArrowheads="1"/>
          </p:cNvSpPr>
          <p:nvPr>
            <p:ph type="body" idx="1"/>
          </p:nvPr>
        </p:nvSpPr>
        <p:spPr>
          <a:xfrm>
            <a:off x="914711" y="4344025"/>
            <a:ext cx="5028579" cy="4114488"/>
          </a:xfrm>
          <a:noFill/>
          <a:ln/>
        </p:spPr>
        <p:txBody>
          <a:bodyPr/>
          <a:lstStyle/>
          <a:p>
            <a:pPr eaLnBrk="1" hangingPunct="1"/>
            <a:r>
              <a:rPr lang="en-US" dirty="0" smtClean="0"/>
              <a:t>Brucellosis is rarely fatal if treated; in untreated persons, estimates of the case fatality rate vary from less than 2% to 5%. Antibiotics are usually the mainstay of treatment; long-term treatment may be required. Some forms of localized disease, such as </a:t>
            </a:r>
            <a:r>
              <a:rPr lang="en-US" dirty="0" err="1" smtClean="0"/>
              <a:t>endocarditis</a:t>
            </a:r>
            <a:r>
              <a:rPr lang="en-US" dirty="0" smtClean="0"/>
              <a:t>, may require surgery. Deaths are usually caused by </a:t>
            </a:r>
            <a:r>
              <a:rPr lang="en-US" dirty="0" err="1" smtClean="0"/>
              <a:t>endocarditis</a:t>
            </a:r>
            <a:r>
              <a:rPr lang="en-US" dirty="0" smtClean="0"/>
              <a:t> or meningitis. Although </a:t>
            </a:r>
            <a:r>
              <a:rPr lang="en-US" dirty="0" smtClean="0">
                <a:cs typeface="Times New Roman" pitchFamily="18" charset="0"/>
              </a:rPr>
              <a:t>recovery is common, disability is often pronounced depending on the localization of infection and response to treatment. Approximately 5% of treated cases will relapse weeks to months after therapy has ended due to the failure to complete the treatment regimen or infection that requires surgical drainage. Antibiotic resistant strains of </a:t>
            </a:r>
            <a:r>
              <a:rPr lang="en-US" i="1" dirty="0" err="1" smtClean="0">
                <a:cs typeface="Times New Roman" pitchFamily="18" charset="0"/>
              </a:rPr>
              <a:t>Brucella</a:t>
            </a:r>
            <a:r>
              <a:rPr lang="en-US" dirty="0" smtClean="0">
                <a:cs typeface="Times New Roman" pitchFamily="18" charset="0"/>
              </a:rPr>
              <a:t> have been reported, but the clinical importance of that fact is not well understood. </a:t>
            </a:r>
          </a:p>
          <a:p>
            <a:pPr eaLnBrk="1" hangingPunct="1"/>
            <a:endParaRPr lang="en-US" b="1" dirty="0" smtClean="0"/>
          </a:p>
          <a:p>
            <a:pPr eaLnBrk="1" hangingPunct="1"/>
            <a:endParaRPr lang="en-US" dirty="0" smtClean="0">
              <a:cs typeface="Times New Roman" pitchFamily="18" charset="0"/>
            </a:endParaRPr>
          </a:p>
        </p:txBody>
      </p:sp>
    </p:spTree>
    <p:extLst>
      <p:ext uri="{BB962C8B-B14F-4D97-AF65-F5344CB8AC3E}">
        <p14:creationId xmlns:p14="http://schemas.microsoft.com/office/powerpoint/2010/main" val="21659440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p:spPr>
        <p:txBody>
          <a:bodyPr/>
          <a:lstStyle/>
          <a:p>
            <a:fld id="{BC798EBF-43FF-4CA4-A0C0-3F9F253317CC}" type="slidenum">
              <a:rPr lang="ar-SA" smtClean="0"/>
              <a:pPr/>
              <a:t>13</a:t>
            </a:fld>
            <a:endParaRPr lang="en-US" smtClean="0"/>
          </a:p>
        </p:txBody>
      </p:sp>
      <p:sp>
        <p:nvSpPr>
          <p:cNvPr id="15363"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35" tIns="45718" rIns="91435" bIns="45718" anchor="b"/>
          <a:lstStyle/>
          <a:p>
            <a:pPr rtl="0"/>
            <a:fld id="{962B18A7-93ED-4B4E-AE4B-F92FCBF661E6}" type="slidenum">
              <a:rPr lang="ar-SA" sz="1200">
                <a:latin typeface="Arial" charset="0"/>
              </a:rPr>
              <a:pPr rtl="0"/>
              <a:t>13</a:t>
            </a:fld>
            <a:endParaRPr lang="en-US" sz="1200">
              <a:latin typeface="Arial" charset="0"/>
            </a:endParaRPr>
          </a:p>
        </p:txBody>
      </p:sp>
      <p:sp>
        <p:nvSpPr>
          <p:cNvPr id="15364" name="Rectangle 2"/>
          <p:cNvSpPr>
            <a:spLocks noGrp="1" noRot="1" noChangeAspect="1" noChangeArrowheads="1" noTextEdit="1"/>
          </p:cNvSpPr>
          <p:nvPr>
            <p:ph type="sldImg"/>
          </p:nvPr>
        </p:nvSpPr>
        <p:spPr>
          <a:ln/>
        </p:spPr>
      </p:sp>
      <p:sp>
        <p:nvSpPr>
          <p:cNvPr id="15365" name="Rectangle 3"/>
          <p:cNvSpPr>
            <a:spLocks noGrp="1" noChangeArrowheads="1"/>
          </p:cNvSpPr>
          <p:nvPr>
            <p:ph type="body" idx="1"/>
          </p:nvPr>
        </p:nvSpPr>
        <p:spPr>
          <a:xfrm>
            <a:off x="914400" y="4343400"/>
            <a:ext cx="5029200" cy="4114800"/>
          </a:xfrm>
          <a:noFill/>
          <a:ln/>
        </p:spPr>
        <p:txBody>
          <a:bodyPr lIns="91435" tIns="45718" rIns="91435" bIns="45718"/>
          <a:lstStyle/>
          <a:p>
            <a:pPr eaLnBrk="1" hangingPunct="1"/>
            <a:r>
              <a:rPr lang="en-US" smtClean="0"/>
              <a:t>Educate those at greatest risk about the routes of transmission of brucellosis. Properly protecting yourself, if you are an “at risk” individual, by wearing gloves, masks, goggles, and coveralls to prevent exposure to tissues and body secretions of infected animals can help. Pasteurization or boiling milk and avoidance of eating unpasteurized dairy products will help decrease human exposure to brucellosis.</a:t>
            </a:r>
            <a:endParaRPr lang="en-US" i="1" smtClean="0"/>
          </a:p>
          <a:p>
            <a:pPr eaLnBrk="1" hangingPunct="1"/>
            <a:endParaRPr lang="en-US" smtClean="0"/>
          </a:p>
          <a:p>
            <a:pPr eaLnBrk="1" hangingPunct="1"/>
            <a:endParaRPr lang="en-US" smtClean="0"/>
          </a:p>
          <a:p>
            <a:pPr eaLnBrk="1" hangingPunct="1"/>
            <a:endParaRPr lang="en-US" smtClean="0"/>
          </a:p>
        </p:txBody>
      </p:sp>
    </p:spTree>
    <p:extLst>
      <p:ext uri="{BB962C8B-B14F-4D97-AF65-F5344CB8AC3E}">
        <p14:creationId xmlns:p14="http://schemas.microsoft.com/office/powerpoint/2010/main" val="26173280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FC2C1A7-7F98-4B4C-94A0-EBF4096DF72E}" type="slidenum">
              <a:rPr kumimoji="0" lang="ar-SA" sz="1200" b="0" i="0" u="none" strike="noStrike" kern="1200" cap="none" spc="0" normalizeH="0" baseline="0" noProof="0" smtClean="0">
                <a:ln>
                  <a:noFill/>
                </a:ln>
                <a:solidFill>
                  <a:srgbClr val="000000"/>
                </a:solidFill>
                <a:effectLst/>
                <a:uLnTx/>
                <a:uFillTx/>
                <a:latin typeface="Times New Roman" pitchFamily="18"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Times New Roman" pitchFamily="18" charset="0"/>
            </a:endParaRPr>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a:ln/>
        </p:spPr>
        <p:txBody>
          <a:bodyPr/>
          <a:lstStyle/>
          <a:p>
            <a:pPr eaLnBrk="1" hangingPunct="1"/>
            <a:endParaRPr lang="ar-IQ" smtClean="0">
              <a:cs typeface="Arial" pitchFamily="34" charset="0"/>
            </a:endParaRPr>
          </a:p>
        </p:txBody>
      </p:sp>
    </p:spTree>
    <p:extLst>
      <p:ext uri="{BB962C8B-B14F-4D97-AF65-F5344CB8AC3E}">
        <p14:creationId xmlns:p14="http://schemas.microsoft.com/office/powerpoint/2010/main" val="5615361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CA17594-6710-498F-9397-642DE94314A2}" type="slidenum">
              <a:rPr kumimoji="0" lang="ar-SA" sz="1200" b="0" i="0" u="none" strike="noStrike" kern="1200" cap="none" spc="0" normalizeH="0" baseline="0" noProof="0" smtClean="0">
                <a:ln>
                  <a:noFill/>
                </a:ln>
                <a:solidFill>
                  <a:srgbClr val="000000"/>
                </a:solidFill>
                <a:effectLst/>
                <a:uLnTx/>
                <a:uFillTx/>
                <a:latin typeface="Times New Roman" pitchFamily="18"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Times New Roman" pitchFamily="18" charset="0"/>
            </a:endParaRPr>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p:spPr>
        <p:txBody>
          <a:bodyPr/>
          <a:lstStyle/>
          <a:p>
            <a:pPr eaLnBrk="1" hangingPunct="1"/>
            <a:endParaRPr lang="ar-IQ" smtClean="0">
              <a:cs typeface="Arial" pitchFamily="34" charset="0"/>
            </a:endParaRPr>
          </a:p>
        </p:txBody>
      </p:sp>
    </p:spTree>
    <p:extLst>
      <p:ext uri="{BB962C8B-B14F-4D97-AF65-F5344CB8AC3E}">
        <p14:creationId xmlns:p14="http://schemas.microsoft.com/office/powerpoint/2010/main" val="20823696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IQ"/>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IQ"/>
          </a:p>
        </p:txBody>
      </p:sp>
      <p:sp>
        <p:nvSpPr>
          <p:cNvPr id="4" name="عنصر نائب للتاريخ 3"/>
          <p:cNvSpPr>
            <a:spLocks noGrp="1"/>
          </p:cNvSpPr>
          <p:nvPr>
            <p:ph type="dt" sz="half" idx="10"/>
          </p:nvPr>
        </p:nvSpPr>
        <p:spPr/>
        <p:txBody>
          <a:bodyPr/>
          <a:lstStyle>
            <a:lvl1pPr>
              <a:defRPr/>
            </a:lvl1pPr>
          </a:lstStyle>
          <a:p>
            <a:pPr>
              <a:defRPr/>
            </a:pPr>
            <a:endParaRPr lang="en-US"/>
          </a:p>
        </p:txBody>
      </p:sp>
      <p:sp>
        <p:nvSpPr>
          <p:cNvPr id="5" name="عنصر نائب للتذييل 4"/>
          <p:cNvSpPr>
            <a:spLocks noGrp="1"/>
          </p:cNvSpPr>
          <p:nvPr>
            <p:ph type="ftr" sz="quarter" idx="11"/>
          </p:nvPr>
        </p:nvSpPr>
        <p:spPr/>
        <p:txBody>
          <a:bodyPr/>
          <a:lstStyle>
            <a:lvl1pPr>
              <a:defRPr/>
            </a:lvl1pPr>
          </a:lstStyle>
          <a:p>
            <a:pPr>
              <a:defRPr/>
            </a:pPr>
            <a:endParaRPr lang="en-US"/>
          </a:p>
        </p:txBody>
      </p:sp>
      <p:sp>
        <p:nvSpPr>
          <p:cNvPr id="6" name="عنصر نائب لرقم الشريحة 5"/>
          <p:cNvSpPr>
            <a:spLocks noGrp="1"/>
          </p:cNvSpPr>
          <p:nvPr>
            <p:ph type="sldNum" sz="quarter" idx="12"/>
          </p:nvPr>
        </p:nvSpPr>
        <p:spPr/>
        <p:txBody>
          <a:bodyPr/>
          <a:lstStyle>
            <a:lvl1pPr>
              <a:defRPr/>
            </a:lvl1pPr>
          </a:lstStyle>
          <a:p>
            <a:pPr>
              <a:defRPr/>
            </a:pPr>
            <a:fld id="{9FA391BC-4BA0-4A72-8AFC-5E0BC16BF71C}" type="slidenum">
              <a:rPr lang="ar-SA"/>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lvl1pPr>
              <a:defRPr/>
            </a:lvl1pPr>
          </a:lstStyle>
          <a:p>
            <a:pPr>
              <a:defRPr/>
            </a:pPr>
            <a:endParaRPr lang="en-US"/>
          </a:p>
        </p:txBody>
      </p:sp>
      <p:sp>
        <p:nvSpPr>
          <p:cNvPr id="5" name="عنصر نائب للتذييل 4"/>
          <p:cNvSpPr>
            <a:spLocks noGrp="1"/>
          </p:cNvSpPr>
          <p:nvPr>
            <p:ph type="ftr" sz="quarter" idx="11"/>
          </p:nvPr>
        </p:nvSpPr>
        <p:spPr/>
        <p:txBody>
          <a:bodyPr/>
          <a:lstStyle>
            <a:lvl1pPr>
              <a:defRPr/>
            </a:lvl1pPr>
          </a:lstStyle>
          <a:p>
            <a:pPr>
              <a:defRPr/>
            </a:pPr>
            <a:endParaRPr lang="en-US"/>
          </a:p>
        </p:txBody>
      </p:sp>
      <p:sp>
        <p:nvSpPr>
          <p:cNvPr id="6" name="عنصر نائب لرقم الشريحة 5"/>
          <p:cNvSpPr>
            <a:spLocks noGrp="1"/>
          </p:cNvSpPr>
          <p:nvPr>
            <p:ph type="sldNum" sz="quarter" idx="12"/>
          </p:nvPr>
        </p:nvSpPr>
        <p:spPr/>
        <p:txBody>
          <a:bodyPr/>
          <a:lstStyle>
            <a:lvl1pPr>
              <a:defRPr/>
            </a:lvl1pPr>
          </a:lstStyle>
          <a:p>
            <a:pPr>
              <a:defRPr/>
            </a:pPr>
            <a:fld id="{46C23D81-3301-48A8-A913-6C8CB60BD2A0}" type="slidenum">
              <a:rPr lang="ar-SA"/>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lvl1pPr>
              <a:defRPr/>
            </a:lvl1pPr>
          </a:lstStyle>
          <a:p>
            <a:pPr>
              <a:defRPr/>
            </a:pPr>
            <a:endParaRPr lang="en-US"/>
          </a:p>
        </p:txBody>
      </p:sp>
      <p:sp>
        <p:nvSpPr>
          <p:cNvPr id="5" name="عنصر نائب للتذييل 4"/>
          <p:cNvSpPr>
            <a:spLocks noGrp="1"/>
          </p:cNvSpPr>
          <p:nvPr>
            <p:ph type="ftr" sz="quarter" idx="11"/>
          </p:nvPr>
        </p:nvSpPr>
        <p:spPr/>
        <p:txBody>
          <a:bodyPr/>
          <a:lstStyle>
            <a:lvl1pPr>
              <a:defRPr/>
            </a:lvl1pPr>
          </a:lstStyle>
          <a:p>
            <a:pPr>
              <a:defRPr/>
            </a:pPr>
            <a:endParaRPr lang="en-US"/>
          </a:p>
        </p:txBody>
      </p:sp>
      <p:sp>
        <p:nvSpPr>
          <p:cNvPr id="6" name="عنصر نائب لرقم الشريحة 5"/>
          <p:cNvSpPr>
            <a:spLocks noGrp="1"/>
          </p:cNvSpPr>
          <p:nvPr>
            <p:ph type="sldNum" sz="quarter" idx="12"/>
          </p:nvPr>
        </p:nvSpPr>
        <p:spPr/>
        <p:txBody>
          <a:bodyPr/>
          <a:lstStyle>
            <a:lvl1pPr>
              <a:defRPr/>
            </a:lvl1pPr>
          </a:lstStyle>
          <a:p>
            <a:pPr>
              <a:defRPr/>
            </a:pPr>
            <a:fld id="{996D118B-7C40-4FAA-95BD-A7983AC09C85}" type="slidenum">
              <a:rPr lang="ar-SA"/>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عنوان، ونص، ومحتوى">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92100"/>
            <a:ext cx="8229600" cy="1384300"/>
          </a:xfrm>
        </p:spPr>
        <p:txBody>
          <a:bodyPr/>
          <a:lstStyle/>
          <a:p>
            <a:r>
              <a:rPr lang="ar-SA" smtClean="0"/>
              <a:t>انقر لتحرير نمط العنوان الرئيسي</a:t>
            </a:r>
            <a:endParaRPr lang="en-US"/>
          </a:p>
        </p:txBody>
      </p:sp>
      <p:sp>
        <p:nvSpPr>
          <p:cNvPr id="3" name="عنصر نائب للنص 2"/>
          <p:cNvSpPr>
            <a:spLocks noGrp="1"/>
          </p:cNvSpPr>
          <p:nvPr>
            <p:ph type="body" sz="half" idx="1"/>
          </p:nvPr>
        </p:nvSpPr>
        <p:spPr>
          <a:xfrm>
            <a:off x="457200" y="1905000"/>
            <a:ext cx="4038600" cy="4114800"/>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محتوى 3"/>
          <p:cNvSpPr>
            <a:spLocks noGrp="1"/>
          </p:cNvSpPr>
          <p:nvPr>
            <p:ph sz="half" idx="2"/>
          </p:nvPr>
        </p:nvSpPr>
        <p:spPr>
          <a:xfrm>
            <a:off x="4648200" y="1905000"/>
            <a:ext cx="4038600" cy="4114800"/>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5" name="عنصر نائب للتاريخ 3"/>
          <p:cNvSpPr>
            <a:spLocks noGrp="1"/>
          </p:cNvSpPr>
          <p:nvPr>
            <p:ph type="dt" sz="half" idx="10"/>
          </p:nvPr>
        </p:nvSpPr>
        <p:spPr/>
        <p:txBody>
          <a:bodyPr/>
          <a:lstStyle>
            <a:lvl1pPr>
              <a:defRPr/>
            </a:lvl1pPr>
          </a:lstStyle>
          <a:p>
            <a:pPr>
              <a:defRPr/>
            </a:pPr>
            <a:endParaRPr lang="en-US"/>
          </a:p>
        </p:txBody>
      </p:sp>
      <p:sp>
        <p:nvSpPr>
          <p:cNvPr id="6" name="عنصر نائب للتذييل 4"/>
          <p:cNvSpPr>
            <a:spLocks noGrp="1"/>
          </p:cNvSpPr>
          <p:nvPr>
            <p:ph type="ftr" sz="quarter" idx="11"/>
          </p:nvPr>
        </p:nvSpPr>
        <p:spPr/>
        <p:txBody>
          <a:bodyPr/>
          <a:lstStyle>
            <a:lvl1pPr>
              <a:defRPr/>
            </a:lvl1pPr>
          </a:lstStyle>
          <a:p>
            <a:pPr>
              <a:defRPr/>
            </a:pPr>
            <a:endParaRPr lang="en-US"/>
          </a:p>
        </p:txBody>
      </p:sp>
      <p:sp>
        <p:nvSpPr>
          <p:cNvPr id="7" name="عنصر نائب لرقم الشريحة 5"/>
          <p:cNvSpPr>
            <a:spLocks noGrp="1"/>
          </p:cNvSpPr>
          <p:nvPr>
            <p:ph type="sldNum" sz="quarter" idx="12"/>
          </p:nvPr>
        </p:nvSpPr>
        <p:spPr/>
        <p:txBody>
          <a:bodyPr/>
          <a:lstStyle>
            <a:lvl1pPr>
              <a:defRPr/>
            </a:lvl1pPr>
          </a:lstStyle>
          <a:p>
            <a:pPr>
              <a:defRPr/>
            </a:pPr>
            <a:fld id="{A423F37B-9B67-40A6-AEAA-0D73F29BDF7B}" type="slidenum">
              <a:rPr lang="ar-SA"/>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1" y="1371600"/>
            <a:ext cx="7851648" cy="1828800"/>
          </a:xfrm>
          <a:ln>
            <a:noFill/>
          </a:ln>
        </p:spPr>
        <p:txBody>
          <a:bodyPr vert="horz" tIns="0" rIns="20376"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471"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20376"/>
          <a:lstStyle>
            <a:lvl1pPr marL="0" marR="44950" indent="0" algn="r">
              <a:buNone/>
              <a:defRPr>
                <a:solidFill>
                  <a:schemeClr val="tx1"/>
                </a:solidFill>
              </a:defRPr>
            </a:lvl1pPr>
            <a:lvl2pPr marL="449505" indent="0" algn="ctr">
              <a:buNone/>
            </a:lvl2pPr>
            <a:lvl3pPr marL="899010" indent="0" algn="ctr">
              <a:buNone/>
            </a:lvl3pPr>
            <a:lvl4pPr marL="1348516" indent="0" algn="ctr">
              <a:buNone/>
            </a:lvl4pPr>
            <a:lvl5pPr marL="1798021" indent="0" algn="ctr">
              <a:buNone/>
            </a:lvl5pPr>
            <a:lvl6pPr marL="2247527" indent="0" algn="ctr">
              <a:buNone/>
            </a:lvl6pPr>
            <a:lvl7pPr marL="2697032" indent="0" algn="ctr">
              <a:buNone/>
            </a:lvl7pPr>
            <a:lvl8pPr marL="3146538" indent="0" algn="ctr">
              <a:buNone/>
            </a:lvl8pPr>
            <a:lvl9pPr marL="3596043"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pPr defTabSz="806867">
              <a:defRPr/>
            </a:pPr>
            <a:endParaRPr lang="en-US">
              <a:solidFill>
                <a:srgbClr val="DBF5F9">
                  <a:shade val="90000"/>
                </a:srgbClr>
              </a:solidFill>
              <a:latin typeface="Arial" pitchFamily="34" charset="0"/>
              <a:cs typeface="Arial" pitchFamily="34" charset="0"/>
            </a:endParaRPr>
          </a:p>
        </p:txBody>
      </p:sp>
      <p:sp>
        <p:nvSpPr>
          <p:cNvPr id="19" name="Footer Placeholder 18"/>
          <p:cNvSpPr>
            <a:spLocks noGrp="1"/>
          </p:cNvSpPr>
          <p:nvPr>
            <p:ph type="ftr" sz="quarter" idx="11"/>
          </p:nvPr>
        </p:nvSpPr>
        <p:spPr/>
        <p:txBody>
          <a:bodyPr/>
          <a:lstStyle/>
          <a:p>
            <a:pPr defTabSz="806867">
              <a:defRPr/>
            </a:pPr>
            <a:endParaRPr lang="en-US">
              <a:solidFill>
                <a:srgbClr val="DBF5F9">
                  <a:shade val="90000"/>
                </a:srgbClr>
              </a:solidFill>
              <a:latin typeface="Arial" pitchFamily="34" charset="0"/>
              <a:cs typeface="Arial" pitchFamily="34" charset="0"/>
            </a:endParaRPr>
          </a:p>
        </p:txBody>
      </p:sp>
      <p:sp>
        <p:nvSpPr>
          <p:cNvPr id="27" name="Slide Number Placeholder 26"/>
          <p:cNvSpPr>
            <a:spLocks noGrp="1"/>
          </p:cNvSpPr>
          <p:nvPr>
            <p:ph type="sldNum" sz="quarter" idx="12"/>
          </p:nvPr>
        </p:nvSpPr>
        <p:spPr/>
        <p:txBody>
          <a:bodyPr/>
          <a:lstStyle/>
          <a:p>
            <a:pPr defTabSz="806867">
              <a:defRPr/>
            </a:pPr>
            <a:fld id="{C7FB14A8-5F9C-4305-91FB-8DC0037A1E24}" type="slidenum">
              <a:rPr lang="ar-SA" smtClean="0">
                <a:solidFill>
                  <a:srgbClr val="DBF5F9">
                    <a:shade val="90000"/>
                  </a:srgbClr>
                </a:solidFill>
                <a:latin typeface="Arial" pitchFamily="34" charset="0"/>
                <a:cs typeface="Arial" pitchFamily="34" charset="0"/>
              </a:rPr>
              <a:pPr defTabSz="806867">
                <a:defRPr/>
              </a:pPr>
              <a:t>‹#›</a:t>
            </a:fld>
            <a:endParaRPr lang="en-US">
              <a:solidFill>
                <a:srgbClr val="DBF5F9">
                  <a:shade val="90000"/>
                </a:srgbClr>
              </a:solidFill>
              <a:latin typeface="Arial" pitchFamily="34" charset="0"/>
              <a:cs typeface="Arial" pitchFamily="34" charset="0"/>
            </a:endParaRPr>
          </a:p>
        </p:txBody>
      </p:sp>
    </p:spTree>
    <p:extLst>
      <p:ext uri="{BB962C8B-B14F-4D97-AF65-F5344CB8AC3E}">
        <p14:creationId xmlns:p14="http://schemas.microsoft.com/office/powerpoint/2010/main" val="542295764"/>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defTabSz="806867">
              <a:defRPr/>
            </a:pPr>
            <a:endParaRPr lang="en-US">
              <a:solidFill>
                <a:srgbClr val="04617B">
                  <a:shade val="90000"/>
                </a:srgbClr>
              </a:solidFill>
              <a:latin typeface="Arial" pitchFamily="34" charset="0"/>
              <a:cs typeface="Arial" pitchFamily="34" charset="0"/>
            </a:endParaRPr>
          </a:p>
        </p:txBody>
      </p:sp>
      <p:sp>
        <p:nvSpPr>
          <p:cNvPr id="5" name="Footer Placeholder 4"/>
          <p:cNvSpPr>
            <a:spLocks noGrp="1"/>
          </p:cNvSpPr>
          <p:nvPr>
            <p:ph type="ftr" sz="quarter" idx="11"/>
          </p:nvPr>
        </p:nvSpPr>
        <p:spPr/>
        <p:txBody>
          <a:bodyPr/>
          <a:lstStyle/>
          <a:p>
            <a:pPr defTabSz="806867">
              <a:defRPr/>
            </a:pPr>
            <a:endParaRPr lang="en-US">
              <a:solidFill>
                <a:srgbClr val="04617B">
                  <a:shade val="90000"/>
                </a:srgbClr>
              </a:solidFill>
              <a:latin typeface="Arial" pitchFamily="34" charset="0"/>
              <a:cs typeface="Arial" pitchFamily="34" charset="0"/>
            </a:endParaRPr>
          </a:p>
        </p:txBody>
      </p:sp>
      <p:sp>
        <p:nvSpPr>
          <p:cNvPr id="6" name="Slide Number Placeholder 5"/>
          <p:cNvSpPr>
            <a:spLocks noGrp="1"/>
          </p:cNvSpPr>
          <p:nvPr>
            <p:ph type="sldNum" sz="quarter" idx="12"/>
          </p:nvPr>
        </p:nvSpPr>
        <p:spPr/>
        <p:txBody>
          <a:bodyPr/>
          <a:lstStyle/>
          <a:p>
            <a:pPr defTabSz="806867">
              <a:defRPr/>
            </a:pPr>
            <a:fld id="{C7FB14A8-5F9C-4305-91FB-8DC0037A1E24}" type="slidenum">
              <a:rPr lang="ar-SA" smtClean="0">
                <a:solidFill>
                  <a:srgbClr val="04617B">
                    <a:shade val="90000"/>
                  </a:srgbClr>
                </a:solidFill>
                <a:latin typeface="Arial" pitchFamily="34" charset="0"/>
                <a:cs typeface="Arial" pitchFamily="34" charset="0"/>
              </a:rPr>
              <a:pPr defTabSz="806867">
                <a:defRPr/>
              </a:pPr>
              <a:t>‹#›</a:t>
            </a:fld>
            <a:endParaRPr lang="en-US">
              <a:solidFill>
                <a:srgbClr val="04617B">
                  <a:shade val="90000"/>
                </a:srgbClr>
              </a:solidFill>
              <a:latin typeface="Arial" pitchFamily="34" charset="0"/>
              <a:cs typeface="Arial" pitchFamily="34" charset="0"/>
            </a:endParaRPr>
          </a:p>
        </p:txBody>
      </p:sp>
    </p:spTree>
    <p:extLst>
      <p:ext uri="{BB962C8B-B14F-4D97-AF65-F5344CB8AC3E}">
        <p14:creationId xmlns:p14="http://schemas.microsoft.com/office/powerpoint/2010/main" val="1297375966"/>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7"/>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471"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5"/>
            <a:ext cx="7772400" cy="1509712"/>
          </a:xfrm>
        </p:spPr>
        <p:txBody>
          <a:bodyPr lIns="50941" rIns="50941" anchor="t"/>
          <a:lstStyle>
            <a:lvl1pPr marL="0" indent="0">
              <a:buNone/>
              <a:defRPr sz="2206">
                <a:solidFill>
                  <a:schemeClr val="tx1"/>
                </a:solidFill>
              </a:defRPr>
            </a:lvl1pPr>
            <a:lvl2pPr>
              <a:buNone/>
              <a:defRPr sz="1765">
                <a:solidFill>
                  <a:schemeClr val="tx1">
                    <a:tint val="75000"/>
                  </a:schemeClr>
                </a:solidFill>
              </a:defRPr>
            </a:lvl2pPr>
            <a:lvl3pPr>
              <a:buNone/>
              <a:defRPr sz="1588">
                <a:solidFill>
                  <a:schemeClr val="tx1">
                    <a:tint val="75000"/>
                  </a:schemeClr>
                </a:solidFill>
              </a:defRPr>
            </a:lvl3pPr>
            <a:lvl4pPr>
              <a:buNone/>
              <a:defRPr sz="1412">
                <a:solidFill>
                  <a:schemeClr val="tx1">
                    <a:tint val="75000"/>
                  </a:schemeClr>
                </a:solidFill>
              </a:defRPr>
            </a:lvl4pPr>
            <a:lvl5pPr>
              <a:buNone/>
              <a:defRPr sz="1412">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pPr defTabSz="806867">
              <a:defRPr/>
            </a:pPr>
            <a:endParaRPr lang="en-US">
              <a:solidFill>
                <a:srgbClr val="DBF5F9">
                  <a:shade val="90000"/>
                </a:srgbClr>
              </a:solidFill>
              <a:latin typeface="Arial" pitchFamily="34" charset="0"/>
              <a:cs typeface="Arial" pitchFamily="34" charset="0"/>
            </a:endParaRPr>
          </a:p>
        </p:txBody>
      </p:sp>
      <p:sp>
        <p:nvSpPr>
          <p:cNvPr id="5" name="Footer Placeholder 4"/>
          <p:cNvSpPr>
            <a:spLocks noGrp="1"/>
          </p:cNvSpPr>
          <p:nvPr>
            <p:ph type="ftr" sz="quarter" idx="11"/>
          </p:nvPr>
        </p:nvSpPr>
        <p:spPr/>
        <p:txBody>
          <a:bodyPr/>
          <a:lstStyle/>
          <a:p>
            <a:pPr defTabSz="806867">
              <a:defRPr/>
            </a:pPr>
            <a:endParaRPr lang="en-US">
              <a:solidFill>
                <a:srgbClr val="DBF5F9">
                  <a:shade val="90000"/>
                </a:srgbClr>
              </a:solidFill>
              <a:latin typeface="Arial" pitchFamily="34" charset="0"/>
              <a:cs typeface="Arial" pitchFamily="34" charset="0"/>
            </a:endParaRPr>
          </a:p>
        </p:txBody>
      </p:sp>
      <p:sp>
        <p:nvSpPr>
          <p:cNvPr id="6" name="Slide Number Placeholder 5"/>
          <p:cNvSpPr>
            <a:spLocks noGrp="1"/>
          </p:cNvSpPr>
          <p:nvPr>
            <p:ph type="sldNum" sz="quarter" idx="12"/>
          </p:nvPr>
        </p:nvSpPr>
        <p:spPr/>
        <p:txBody>
          <a:bodyPr/>
          <a:lstStyle/>
          <a:p>
            <a:pPr defTabSz="806867">
              <a:defRPr/>
            </a:pPr>
            <a:fld id="{C7FB14A8-5F9C-4305-91FB-8DC0037A1E24}" type="slidenum">
              <a:rPr lang="ar-SA" smtClean="0">
                <a:solidFill>
                  <a:srgbClr val="DBF5F9">
                    <a:shade val="90000"/>
                  </a:srgbClr>
                </a:solidFill>
                <a:latin typeface="Arial" pitchFamily="34" charset="0"/>
                <a:cs typeface="Arial" pitchFamily="34" charset="0"/>
              </a:rPr>
              <a:pPr defTabSz="806867">
                <a:defRPr/>
              </a:pPr>
              <a:t>‹#›</a:t>
            </a:fld>
            <a:endParaRPr lang="en-US">
              <a:solidFill>
                <a:srgbClr val="DBF5F9">
                  <a:shade val="90000"/>
                </a:srgbClr>
              </a:solidFill>
              <a:latin typeface="Arial" pitchFamily="34" charset="0"/>
              <a:cs typeface="Arial" pitchFamily="34" charset="0"/>
            </a:endParaRPr>
          </a:p>
        </p:txBody>
      </p:sp>
    </p:spTree>
    <p:extLst>
      <p:ext uri="{BB962C8B-B14F-4D97-AF65-F5344CB8AC3E}">
        <p14:creationId xmlns:p14="http://schemas.microsoft.com/office/powerpoint/2010/main" val="71725774"/>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559"/>
            </a:lvl1pPr>
            <a:lvl2pPr>
              <a:defRPr sz="2382"/>
            </a:lvl2pPr>
            <a:lvl3pPr>
              <a:defRPr sz="1941"/>
            </a:lvl3pPr>
            <a:lvl4pPr>
              <a:defRPr sz="1765"/>
            </a:lvl4pPr>
            <a:lvl5pPr>
              <a:defRPr sz="1765"/>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559"/>
            </a:lvl1pPr>
            <a:lvl2pPr>
              <a:defRPr sz="2382"/>
            </a:lvl2pPr>
            <a:lvl3pPr>
              <a:defRPr sz="1941"/>
            </a:lvl3pPr>
            <a:lvl4pPr>
              <a:defRPr sz="1765"/>
            </a:lvl4pPr>
            <a:lvl5pPr>
              <a:defRPr sz="1765"/>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defTabSz="806867">
              <a:defRPr/>
            </a:pPr>
            <a:endParaRPr lang="en-US">
              <a:solidFill>
                <a:srgbClr val="04617B">
                  <a:shade val="90000"/>
                </a:srgbClr>
              </a:solidFill>
              <a:latin typeface="Arial" pitchFamily="34" charset="0"/>
              <a:cs typeface="Arial" pitchFamily="34" charset="0"/>
            </a:endParaRPr>
          </a:p>
        </p:txBody>
      </p:sp>
      <p:sp>
        <p:nvSpPr>
          <p:cNvPr id="6" name="Footer Placeholder 5"/>
          <p:cNvSpPr>
            <a:spLocks noGrp="1"/>
          </p:cNvSpPr>
          <p:nvPr>
            <p:ph type="ftr" sz="quarter" idx="11"/>
          </p:nvPr>
        </p:nvSpPr>
        <p:spPr/>
        <p:txBody>
          <a:bodyPr/>
          <a:lstStyle/>
          <a:p>
            <a:pPr defTabSz="806867">
              <a:defRPr/>
            </a:pPr>
            <a:endParaRPr lang="en-US">
              <a:solidFill>
                <a:srgbClr val="04617B">
                  <a:shade val="90000"/>
                </a:srgbClr>
              </a:solidFill>
              <a:latin typeface="Arial" pitchFamily="34" charset="0"/>
              <a:cs typeface="Arial" pitchFamily="34" charset="0"/>
            </a:endParaRPr>
          </a:p>
        </p:txBody>
      </p:sp>
      <p:sp>
        <p:nvSpPr>
          <p:cNvPr id="7" name="Slide Number Placeholder 6"/>
          <p:cNvSpPr>
            <a:spLocks noGrp="1"/>
          </p:cNvSpPr>
          <p:nvPr>
            <p:ph type="sldNum" sz="quarter" idx="12"/>
          </p:nvPr>
        </p:nvSpPr>
        <p:spPr/>
        <p:txBody>
          <a:bodyPr/>
          <a:lstStyle/>
          <a:p>
            <a:pPr defTabSz="806867">
              <a:defRPr/>
            </a:pPr>
            <a:fld id="{C7FB14A8-5F9C-4305-91FB-8DC0037A1E24}" type="slidenum">
              <a:rPr lang="ar-SA" smtClean="0">
                <a:solidFill>
                  <a:srgbClr val="04617B">
                    <a:shade val="90000"/>
                  </a:srgbClr>
                </a:solidFill>
                <a:latin typeface="Arial" pitchFamily="34" charset="0"/>
                <a:cs typeface="Arial" pitchFamily="34" charset="0"/>
              </a:rPr>
              <a:pPr defTabSz="806867">
                <a:defRPr/>
              </a:pPr>
              <a:t>‹#›</a:t>
            </a:fld>
            <a:endParaRPr lang="en-US">
              <a:solidFill>
                <a:srgbClr val="04617B">
                  <a:shade val="90000"/>
                </a:srgbClr>
              </a:solidFill>
              <a:latin typeface="Arial" pitchFamily="34" charset="0"/>
              <a:cs typeface="Arial" pitchFamily="34" charset="0"/>
            </a:endParaRPr>
          </a:p>
        </p:txBody>
      </p:sp>
    </p:spTree>
    <p:extLst>
      <p:ext uri="{BB962C8B-B14F-4D97-AF65-F5344CB8AC3E}">
        <p14:creationId xmlns:p14="http://schemas.microsoft.com/office/powerpoint/2010/main" val="768690414"/>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50941"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1" y="1855248"/>
            <a:ext cx="4040188" cy="659352"/>
          </a:xfrm>
        </p:spPr>
        <p:txBody>
          <a:bodyPr lIns="50941" tIns="0" rIns="50941" bIns="0" anchor="ctr">
            <a:noAutofit/>
          </a:bodyPr>
          <a:lstStyle>
            <a:lvl1pPr marL="0" indent="0">
              <a:buNone/>
              <a:defRPr sz="2382" b="1" cap="none" baseline="0">
                <a:solidFill>
                  <a:schemeClr val="tx2"/>
                </a:solidFill>
                <a:effectLst/>
              </a:defRPr>
            </a:lvl1pPr>
            <a:lvl2pPr>
              <a:buNone/>
              <a:defRPr sz="1941" b="1"/>
            </a:lvl2pPr>
            <a:lvl3pPr>
              <a:buNone/>
              <a:defRPr sz="1765" b="1"/>
            </a:lvl3pPr>
            <a:lvl4pPr>
              <a:buNone/>
              <a:defRPr sz="1588" b="1"/>
            </a:lvl4pPr>
            <a:lvl5pPr>
              <a:buNone/>
              <a:defRPr sz="1588"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1859758"/>
            <a:ext cx="4041775" cy="654843"/>
          </a:xfrm>
        </p:spPr>
        <p:txBody>
          <a:bodyPr lIns="50941" tIns="0" rIns="50941" bIns="0" anchor="ctr"/>
          <a:lstStyle>
            <a:lvl1pPr marL="0" indent="0">
              <a:buNone/>
              <a:defRPr sz="2382" b="1" cap="none" baseline="0">
                <a:solidFill>
                  <a:schemeClr val="tx2"/>
                </a:solidFill>
                <a:effectLst/>
              </a:defRPr>
            </a:lvl1pPr>
            <a:lvl2pPr>
              <a:buNone/>
              <a:defRPr sz="1941" b="1"/>
            </a:lvl2pPr>
            <a:lvl3pPr>
              <a:buNone/>
              <a:defRPr sz="1765" b="1"/>
            </a:lvl3pPr>
            <a:lvl4pPr>
              <a:buNone/>
              <a:defRPr sz="1588" b="1"/>
            </a:lvl4pPr>
            <a:lvl5pPr>
              <a:buNone/>
              <a:defRPr sz="1588"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1" y="2514601"/>
            <a:ext cx="4040188" cy="3845720"/>
          </a:xfrm>
        </p:spPr>
        <p:txBody>
          <a:bodyPr tIns="0"/>
          <a:lstStyle>
            <a:lvl1pPr>
              <a:defRPr sz="2206"/>
            </a:lvl1pPr>
            <a:lvl2pPr>
              <a:defRPr sz="1941"/>
            </a:lvl2pPr>
            <a:lvl3pPr>
              <a:defRPr sz="1765"/>
            </a:lvl3pPr>
            <a:lvl4pPr>
              <a:defRPr sz="1588"/>
            </a:lvl4pPr>
            <a:lvl5pPr>
              <a:defRPr sz="1588"/>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6" y="2514601"/>
            <a:ext cx="4041775" cy="3845720"/>
          </a:xfrm>
        </p:spPr>
        <p:txBody>
          <a:bodyPr tIns="0"/>
          <a:lstStyle>
            <a:lvl1pPr>
              <a:defRPr sz="2206"/>
            </a:lvl1pPr>
            <a:lvl2pPr>
              <a:defRPr sz="1941"/>
            </a:lvl2pPr>
            <a:lvl3pPr>
              <a:defRPr sz="1765"/>
            </a:lvl3pPr>
            <a:lvl4pPr>
              <a:defRPr sz="1588"/>
            </a:lvl4pPr>
            <a:lvl5pPr>
              <a:defRPr sz="1588"/>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pPr defTabSz="806867">
              <a:defRPr/>
            </a:pPr>
            <a:endParaRPr lang="en-US">
              <a:solidFill>
                <a:srgbClr val="04617B">
                  <a:shade val="90000"/>
                </a:srgbClr>
              </a:solidFill>
              <a:latin typeface="Arial" pitchFamily="34" charset="0"/>
              <a:cs typeface="Arial" pitchFamily="34" charset="0"/>
            </a:endParaRPr>
          </a:p>
        </p:txBody>
      </p:sp>
      <p:sp>
        <p:nvSpPr>
          <p:cNvPr id="8" name="Footer Placeholder 7"/>
          <p:cNvSpPr>
            <a:spLocks noGrp="1"/>
          </p:cNvSpPr>
          <p:nvPr>
            <p:ph type="ftr" sz="quarter" idx="11"/>
          </p:nvPr>
        </p:nvSpPr>
        <p:spPr/>
        <p:txBody>
          <a:bodyPr/>
          <a:lstStyle/>
          <a:p>
            <a:pPr defTabSz="806867">
              <a:defRPr/>
            </a:pPr>
            <a:endParaRPr lang="en-US">
              <a:solidFill>
                <a:srgbClr val="04617B">
                  <a:shade val="90000"/>
                </a:srgbClr>
              </a:solidFill>
              <a:latin typeface="Arial" pitchFamily="34" charset="0"/>
              <a:cs typeface="Arial" pitchFamily="34" charset="0"/>
            </a:endParaRPr>
          </a:p>
        </p:txBody>
      </p:sp>
      <p:sp>
        <p:nvSpPr>
          <p:cNvPr id="9" name="Slide Number Placeholder 8"/>
          <p:cNvSpPr>
            <a:spLocks noGrp="1"/>
          </p:cNvSpPr>
          <p:nvPr>
            <p:ph type="sldNum" sz="quarter" idx="12"/>
          </p:nvPr>
        </p:nvSpPr>
        <p:spPr/>
        <p:txBody>
          <a:bodyPr/>
          <a:lstStyle/>
          <a:p>
            <a:pPr defTabSz="806867">
              <a:defRPr/>
            </a:pPr>
            <a:fld id="{C7FB14A8-5F9C-4305-91FB-8DC0037A1E24}" type="slidenum">
              <a:rPr lang="ar-SA" smtClean="0">
                <a:solidFill>
                  <a:srgbClr val="04617B">
                    <a:shade val="90000"/>
                  </a:srgbClr>
                </a:solidFill>
                <a:latin typeface="Arial" pitchFamily="34" charset="0"/>
                <a:cs typeface="Arial" pitchFamily="34" charset="0"/>
              </a:rPr>
              <a:pPr defTabSz="806867">
                <a:defRPr/>
              </a:pPr>
              <a:t>‹#›</a:t>
            </a:fld>
            <a:endParaRPr lang="en-US">
              <a:solidFill>
                <a:srgbClr val="04617B">
                  <a:shade val="90000"/>
                </a:srgbClr>
              </a:solidFill>
              <a:latin typeface="Arial" pitchFamily="34" charset="0"/>
              <a:cs typeface="Arial" pitchFamily="34" charset="0"/>
            </a:endParaRPr>
          </a:p>
        </p:txBody>
      </p:sp>
    </p:spTree>
    <p:extLst>
      <p:ext uri="{BB962C8B-B14F-4D97-AF65-F5344CB8AC3E}">
        <p14:creationId xmlns:p14="http://schemas.microsoft.com/office/powerpoint/2010/main" val="683312067"/>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50941"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4941"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pPr defTabSz="806867">
              <a:defRPr/>
            </a:pPr>
            <a:endParaRPr lang="en-US">
              <a:solidFill>
                <a:srgbClr val="04617B">
                  <a:shade val="90000"/>
                </a:srgbClr>
              </a:solidFill>
              <a:latin typeface="Arial" pitchFamily="34" charset="0"/>
              <a:cs typeface="Arial" pitchFamily="34" charset="0"/>
            </a:endParaRPr>
          </a:p>
        </p:txBody>
      </p:sp>
      <p:sp>
        <p:nvSpPr>
          <p:cNvPr id="4" name="Footer Placeholder 3"/>
          <p:cNvSpPr>
            <a:spLocks noGrp="1"/>
          </p:cNvSpPr>
          <p:nvPr>
            <p:ph type="ftr" sz="quarter" idx="11"/>
          </p:nvPr>
        </p:nvSpPr>
        <p:spPr/>
        <p:txBody>
          <a:bodyPr/>
          <a:lstStyle/>
          <a:p>
            <a:pPr defTabSz="806867">
              <a:defRPr/>
            </a:pPr>
            <a:endParaRPr lang="en-US">
              <a:solidFill>
                <a:srgbClr val="04617B">
                  <a:shade val="90000"/>
                </a:srgbClr>
              </a:solidFill>
              <a:latin typeface="Arial" pitchFamily="34" charset="0"/>
              <a:cs typeface="Arial" pitchFamily="34" charset="0"/>
            </a:endParaRPr>
          </a:p>
        </p:txBody>
      </p:sp>
      <p:sp>
        <p:nvSpPr>
          <p:cNvPr id="5" name="Slide Number Placeholder 4"/>
          <p:cNvSpPr>
            <a:spLocks noGrp="1"/>
          </p:cNvSpPr>
          <p:nvPr>
            <p:ph type="sldNum" sz="quarter" idx="12"/>
          </p:nvPr>
        </p:nvSpPr>
        <p:spPr/>
        <p:txBody>
          <a:bodyPr/>
          <a:lstStyle/>
          <a:p>
            <a:pPr defTabSz="806867">
              <a:defRPr/>
            </a:pPr>
            <a:fld id="{C7FB14A8-5F9C-4305-91FB-8DC0037A1E24}" type="slidenum">
              <a:rPr lang="ar-SA" smtClean="0">
                <a:solidFill>
                  <a:srgbClr val="04617B">
                    <a:shade val="90000"/>
                  </a:srgbClr>
                </a:solidFill>
                <a:latin typeface="Arial" pitchFamily="34" charset="0"/>
                <a:cs typeface="Arial" pitchFamily="34" charset="0"/>
              </a:rPr>
              <a:pPr defTabSz="806867">
                <a:defRPr/>
              </a:pPr>
              <a:t>‹#›</a:t>
            </a:fld>
            <a:endParaRPr lang="en-US">
              <a:solidFill>
                <a:srgbClr val="04617B">
                  <a:shade val="90000"/>
                </a:srgbClr>
              </a:solidFill>
              <a:latin typeface="Arial" pitchFamily="34" charset="0"/>
              <a:cs typeface="Arial" pitchFamily="34" charset="0"/>
            </a:endParaRPr>
          </a:p>
        </p:txBody>
      </p:sp>
    </p:spTree>
    <p:extLst>
      <p:ext uri="{BB962C8B-B14F-4D97-AF65-F5344CB8AC3E}">
        <p14:creationId xmlns:p14="http://schemas.microsoft.com/office/powerpoint/2010/main" val="575014742"/>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806867">
              <a:defRPr/>
            </a:pPr>
            <a:endParaRPr lang="en-US">
              <a:solidFill>
                <a:srgbClr val="04617B">
                  <a:shade val="90000"/>
                </a:srgbClr>
              </a:solidFill>
              <a:latin typeface="Arial" pitchFamily="34" charset="0"/>
              <a:cs typeface="Arial" pitchFamily="34" charset="0"/>
            </a:endParaRPr>
          </a:p>
        </p:txBody>
      </p:sp>
      <p:sp>
        <p:nvSpPr>
          <p:cNvPr id="3" name="Footer Placeholder 2"/>
          <p:cNvSpPr>
            <a:spLocks noGrp="1"/>
          </p:cNvSpPr>
          <p:nvPr>
            <p:ph type="ftr" sz="quarter" idx="11"/>
          </p:nvPr>
        </p:nvSpPr>
        <p:spPr/>
        <p:txBody>
          <a:bodyPr/>
          <a:lstStyle/>
          <a:p>
            <a:pPr defTabSz="806867">
              <a:defRPr/>
            </a:pPr>
            <a:endParaRPr lang="en-US">
              <a:solidFill>
                <a:srgbClr val="04617B">
                  <a:shade val="90000"/>
                </a:srgbClr>
              </a:solidFill>
              <a:latin typeface="Arial" pitchFamily="34" charset="0"/>
              <a:cs typeface="Arial" pitchFamily="34" charset="0"/>
            </a:endParaRPr>
          </a:p>
        </p:txBody>
      </p:sp>
      <p:sp>
        <p:nvSpPr>
          <p:cNvPr id="4" name="Slide Number Placeholder 3"/>
          <p:cNvSpPr>
            <a:spLocks noGrp="1"/>
          </p:cNvSpPr>
          <p:nvPr>
            <p:ph type="sldNum" sz="quarter" idx="12"/>
          </p:nvPr>
        </p:nvSpPr>
        <p:spPr/>
        <p:txBody>
          <a:bodyPr/>
          <a:lstStyle/>
          <a:p>
            <a:pPr defTabSz="806867">
              <a:defRPr/>
            </a:pPr>
            <a:fld id="{C7FB14A8-5F9C-4305-91FB-8DC0037A1E24}" type="slidenum">
              <a:rPr lang="ar-SA" smtClean="0">
                <a:solidFill>
                  <a:srgbClr val="04617B">
                    <a:shade val="90000"/>
                  </a:srgbClr>
                </a:solidFill>
                <a:latin typeface="Arial" pitchFamily="34" charset="0"/>
                <a:cs typeface="Arial" pitchFamily="34" charset="0"/>
              </a:rPr>
              <a:pPr defTabSz="806867">
                <a:defRPr/>
              </a:pPr>
              <a:t>‹#›</a:t>
            </a:fld>
            <a:endParaRPr lang="en-US">
              <a:solidFill>
                <a:srgbClr val="04617B">
                  <a:shade val="90000"/>
                </a:srgbClr>
              </a:solidFill>
              <a:latin typeface="Arial" pitchFamily="34" charset="0"/>
              <a:cs typeface="Arial" pitchFamily="34" charset="0"/>
            </a:endParaRPr>
          </a:p>
        </p:txBody>
      </p:sp>
    </p:spTree>
    <p:extLst>
      <p:ext uri="{BB962C8B-B14F-4D97-AF65-F5344CB8AC3E}">
        <p14:creationId xmlns:p14="http://schemas.microsoft.com/office/powerpoint/2010/main" val="307513168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lvl1pPr>
              <a:defRPr/>
            </a:lvl1pPr>
          </a:lstStyle>
          <a:p>
            <a:pPr>
              <a:defRPr/>
            </a:pPr>
            <a:endParaRPr lang="en-US"/>
          </a:p>
        </p:txBody>
      </p:sp>
      <p:sp>
        <p:nvSpPr>
          <p:cNvPr id="5" name="عنصر نائب للتذييل 4"/>
          <p:cNvSpPr>
            <a:spLocks noGrp="1"/>
          </p:cNvSpPr>
          <p:nvPr>
            <p:ph type="ftr" sz="quarter" idx="11"/>
          </p:nvPr>
        </p:nvSpPr>
        <p:spPr/>
        <p:txBody>
          <a:bodyPr/>
          <a:lstStyle>
            <a:lvl1pPr>
              <a:defRPr/>
            </a:lvl1pPr>
          </a:lstStyle>
          <a:p>
            <a:pPr>
              <a:defRPr/>
            </a:pPr>
            <a:endParaRPr lang="en-US"/>
          </a:p>
        </p:txBody>
      </p:sp>
      <p:sp>
        <p:nvSpPr>
          <p:cNvPr id="6" name="عنصر نائب لرقم الشريحة 5"/>
          <p:cNvSpPr>
            <a:spLocks noGrp="1"/>
          </p:cNvSpPr>
          <p:nvPr>
            <p:ph type="sldNum" sz="quarter" idx="12"/>
          </p:nvPr>
        </p:nvSpPr>
        <p:spPr/>
        <p:txBody>
          <a:bodyPr/>
          <a:lstStyle>
            <a:lvl1pPr>
              <a:defRPr/>
            </a:lvl1pPr>
          </a:lstStyle>
          <a:p>
            <a:pPr>
              <a:defRPr/>
            </a:pPr>
            <a:fld id="{93F52E46-A030-49C6-AA72-1EE1243E8777}" type="slidenum">
              <a:rPr lang="ar-SA"/>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559"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20376" rIns="20376"/>
          <a:lstStyle>
            <a:lvl1pPr marL="0" indent="0" algn="l">
              <a:buNone/>
              <a:defRPr sz="1412"/>
            </a:lvl1pPr>
            <a:lvl2pPr indent="0" algn="l">
              <a:buNone/>
              <a:defRPr sz="1147"/>
            </a:lvl2pPr>
            <a:lvl3pPr indent="0" algn="l">
              <a:buNone/>
              <a:defRPr sz="971"/>
            </a:lvl3pPr>
            <a:lvl4pPr indent="0" algn="l">
              <a:buNone/>
              <a:defRPr sz="882"/>
            </a:lvl4pPr>
            <a:lvl5pPr indent="0" algn="l">
              <a:buNone/>
              <a:defRPr sz="882"/>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735"/>
            </a:lvl1pPr>
            <a:lvl2pPr>
              <a:defRPr sz="2559"/>
            </a:lvl2pPr>
            <a:lvl3pPr>
              <a:defRPr sz="2382"/>
            </a:lvl3pPr>
            <a:lvl4pPr>
              <a:defRPr sz="1941"/>
            </a:lvl4pPr>
            <a:lvl5pPr>
              <a:defRPr sz="1765"/>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defTabSz="806867">
              <a:defRPr/>
            </a:pPr>
            <a:endParaRPr lang="en-US">
              <a:solidFill>
                <a:srgbClr val="04617B">
                  <a:shade val="90000"/>
                </a:srgbClr>
              </a:solidFill>
              <a:latin typeface="Arial" pitchFamily="34" charset="0"/>
              <a:cs typeface="Arial" pitchFamily="34" charset="0"/>
            </a:endParaRPr>
          </a:p>
        </p:txBody>
      </p:sp>
      <p:sp>
        <p:nvSpPr>
          <p:cNvPr id="6" name="Footer Placeholder 5"/>
          <p:cNvSpPr>
            <a:spLocks noGrp="1"/>
          </p:cNvSpPr>
          <p:nvPr>
            <p:ph type="ftr" sz="quarter" idx="11"/>
          </p:nvPr>
        </p:nvSpPr>
        <p:spPr/>
        <p:txBody>
          <a:bodyPr/>
          <a:lstStyle/>
          <a:p>
            <a:pPr defTabSz="806867">
              <a:defRPr/>
            </a:pPr>
            <a:endParaRPr lang="en-US">
              <a:solidFill>
                <a:srgbClr val="04617B">
                  <a:shade val="90000"/>
                </a:srgbClr>
              </a:solidFill>
              <a:latin typeface="Arial" pitchFamily="34" charset="0"/>
              <a:cs typeface="Arial" pitchFamily="34" charset="0"/>
            </a:endParaRPr>
          </a:p>
        </p:txBody>
      </p:sp>
      <p:sp>
        <p:nvSpPr>
          <p:cNvPr id="7" name="Slide Number Placeholder 6"/>
          <p:cNvSpPr>
            <a:spLocks noGrp="1"/>
          </p:cNvSpPr>
          <p:nvPr>
            <p:ph type="sldNum" sz="quarter" idx="12"/>
          </p:nvPr>
        </p:nvSpPr>
        <p:spPr/>
        <p:txBody>
          <a:bodyPr/>
          <a:lstStyle/>
          <a:p>
            <a:pPr defTabSz="806867">
              <a:defRPr/>
            </a:pPr>
            <a:fld id="{C7FB14A8-5F9C-4305-91FB-8DC0037A1E24}" type="slidenum">
              <a:rPr lang="ar-SA" smtClean="0">
                <a:solidFill>
                  <a:srgbClr val="04617B">
                    <a:shade val="90000"/>
                  </a:srgbClr>
                </a:solidFill>
                <a:latin typeface="Arial" pitchFamily="34" charset="0"/>
                <a:cs typeface="Arial" pitchFamily="34" charset="0"/>
              </a:rPr>
              <a:pPr defTabSz="806867">
                <a:defRPr/>
              </a:pPr>
              <a:t>‹#›</a:t>
            </a:fld>
            <a:endParaRPr lang="en-US">
              <a:solidFill>
                <a:srgbClr val="04617B">
                  <a:shade val="90000"/>
                </a:srgbClr>
              </a:solidFill>
              <a:latin typeface="Arial" pitchFamily="34" charset="0"/>
              <a:cs typeface="Arial" pitchFamily="34" charset="0"/>
            </a:endParaRPr>
          </a:p>
        </p:txBody>
      </p:sp>
    </p:spTree>
    <p:extLst>
      <p:ext uri="{BB962C8B-B14F-4D97-AF65-F5344CB8AC3E}">
        <p14:creationId xmlns:p14="http://schemas.microsoft.com/office/powerpoint/2010/main" val="3770665263"/>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lIns="89896" tIns="44948" rIns="89896" bIns="44948" rtlCol="0" anchor="ctr"/>
          <a:lstStyle/>
          <a:p>
            <a:pPr marL="0" marR="0" lvl="0" indent="0" algn="ctr" defTabSz="806867" rtl="1" eaLnBrk="1" fontAlgn="base" latinLnBrk="0" hangingPunct="1">
              <a:lnSpc>
                <a:spcPct val="100000"/>
              </a:lnSpc>
              <a:spcBef>
                <a:spcPct val="0"/>
              </a:spcBef>
              <a:spcAft>
                <a:spcPct val="0"/>
              </a:spcAft>
              <a:buClrTx/>
              <a:buSzTx/>
              <a:buFontTx/>
              <a:buNone/>
              <a:tabLst/>
              <a:defRPr/>
            </a:pPr>
            <a:endParaRPr kumimoji="0" lang="en-US" sz="1588" b="0" i="0" u="none" strike="noStrike" kern="1200" cap="none" spc="0" normalizeH="0" baseline="0" noProof="0">
              <a:ln>
                <a:noFill/>
              </a:ln>
              <a:solidFill>
                <a:prstClr val="white"/>
              </a:solidFill>
              <a:effectLst/>
              <a:uLnTx/>
              <a:uFillTx/>
              <a:latin typeface="Constantia"/>
              <a:ea typeface="+mn-ea"/>
              <a:cs typeface="+mn-cs"/>
            </a:endParaRPr>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lIns="89896" tIns="44948" rIns="89896" bIns="44948" rtlCol="0" anchor="ctr"/>
          <a:lstStyle/>
          <a:p>
            <a:pPr marL="0" marR="0" lvl="0" indent="0" algn="ctr" defTabSz="806867" rtl="1" eaLnBrk="1" fontAlgn="base" latinLnBrk="0" hangingPunct="1">
              <a:lnSpc>
                <a:spcPct val="100000"/>
              </a:lnSpc>
              <a:spcBef>
                <a:spcPct val="0"/>
              </a:spcBef>
              <a:spcAft>
                <a:spcPct val="0"/>
              </a:spcAft>
              <a:buClrTx/>
              <a:buSzTx/>
              <a:buFontTx/>
              <a:buNone/>
              <a:tabLst/>
              <a:defRPr/>
            </a:pPr>
            <a:endParaRPr kumimoji="0" lang="en-US" sz="1588" b="0" i="0" u="none" strike="noStrike" kern="1200" cap="none" spc="0" normalizeH="0" baseline="0" noProof="0">
              <a:ln>
                <a:noFill/>
              </a:ln>
              <a:solidFill>
                <a:prstClr val="white"/>
              </a:solidFill>
              <a:effectLst/>
              <a:uLnTx/>
              <a:uFillTx/>
              <a:latin typeface="Constantia"/>
              <a:ea typeface="+mn-ea"/>
              <a:cs typeface="+mn-cs"/>
            </a:endParaRPr>
          </a:p>
        </p:txBody>
      </p:sp>
      <p:sp>
        <p:nvSpPr>
          <p:cNvPr id="2" name="Title 1"/>
          <p:cNvSpPr>
            <a:spLocks noGrp="1"/>
          </p:cNvSpPr>
          <p:nvPr>
            <p:ph type="title"/>
          </p:nvPr>
        </p:nvSpPr>
        <p:spPr>
          <a:xfrm>
            <a:off x="609601" y="1176997"/>
            <a:ext cx="2212848" cy="1582621"/>
          </a:xfrm>
        </p:spPr>
        <p:txBody>
          <a:bodyPr vert="horz" lIns="50941" tIns="50941" rIns="50941" bIns="50941" anchor="b"/>
          <a:lstStyle>
            <a:lvl1pPr algn="l">
              <a:buNone/>
              <a:defRPr sz="1941"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71318" rIns="50941" bIns="50941" anchor="t"/>
          <a:lstStyle>
            <a:lvl1pPr marL="0" indent="0" algn="l">
              <a:spcBef>
                <a:spcPts val="246"/>
              </a:spcBef>
              <a:buFontTx/>
              <a:buNone/>
              <a:defRPr sz="1235"/>
            </a:lvl1pPr>
            <a:lvl2pPr>
              <a:defRPr sz="1147"/>
            </a:lvl2pPr>
            <a:lvl3pPr>
              <a:defRPr sz="971"/>
            </a:lvl3pPr>
            <a:lvl4pPr>
              <a:defRPr sz="882"/>
            </a:lvl4pPr>
            <a:lvl5pPr>
              <a:defRPr sz="882"/>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pPr defTabSz="806867">
              <a:defRPr/>
            </a:pPr>
            <a:endParaRPr lang="en-US">
              <a:solidFill>
                <a:srgbClr val="04617B">
                  <a:shade val="90000"/>
                </a:srgbClr>
              </a:solidFill>
              <a:latin typeface="Arial" pitchFamily="34" charset="0"/>
              <a:cs typeface="Arial" pitchFamily="34" charset="0"/>
            </a:endParaRPr>
          </a:p>
        </p:txBody>
      </p:sp>
      <p:sp>
        <p:nvSpPr>
          <p:cNvPr id="6" name="Footer Placeholder 5"/>
          <p:cNvSpPr>
            <a:spLocks noGrp="1"/>
          </p:cNvSpPr>
          <p:nvPr>
            <p:ph type="ftr" sz="quarter" idx="11"/>
          </p:nvPr>
        </p:nvSpPr>
        <p:spPr/>
        <p:txBody>
          <a:bodyPr/>
          <a:lstStyle/>
          <a:p>
            <a:pPr defTabSz="806867">
              <a:defRPr/>
            </a:pPr>
            <a:endParaRPr lang="en-US">
              <a:solidFill>
                <a:srgbClr val="04617B">
                  <a:shade val="90000"/>
                </a:srgbClr>
              </a:solidFill>
              <a:latin typeface="Arial" pitchFamily="34" charset="0"/>
              <a:cs typeface="Arial" pitchFamily="34" charset="0"/>
            </a:endParaRPr>
          </a:p>
        </p:txBody>
      </p:sp>
      <p:sp>
        <p:nvSpPr>
          <p:cNvPr id="7" name="Slide Number Placeholder 6"/>
          <p:cNvSpPr>
            <a:spLocks noGrp="1"/>
          </p:cNvSpPr>
          <p:nvPr>
            <p:ph type="sldNum" sz="quarter" idx="12"/>
          </p:nvPr>
        </p:nvSpPr>
        <p:spPr>
          <a:xfrm>
            <a:off x="8077200" y="6356350"/>
            <a:ext cx="609600" cy="365125"/>
          </a:xfrm>
        </p:spPr>
        <p:txBody>
          <a:bodyPr/>
          <a:lstStyle/>
          <a:p>
            <a:pPr defTabSz="806867">
              <a:defRPr/>
            </a:pPr>
            <a:fld id="{C7FB14A8-5F9C-4305-91FB-8DC0037A1E24}" type="slidenum">
              <a:rPr lang="ar-SA" smtClean="0">
                <a:solidFill>
                  <a:srgbClr val="04617B">
                    <a:shade val="90000"/>
                  </a:srgbClr>
                </a:solidFill>
                <a:latin typeface="Arial" pitchFamily="34" charset="0"/>
                <a:cs typeface="Arial" pitchFamily="34" charset="0"/>
              </a:rPr>
              <a:pPr defTabSz="806867">
                <a:defRPr/>
              </a:pPr>
              <a:t>‹#›</a:t>
            </a:fld>
            <a:endParaRPr lang="en-US">
              <a:solidFill>
                <a:srgbClr val="04617B">
                  <a:shade val="90000"/>
                </a:srgbClr>
              </a:solidFill>
              <a:latin typeface="Arial" pitchFamily="34" charset="0"/>
              <a:cs typeface="Arial" pitchFamily="34" charset="0"/>
            </a:endParaRP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177"/>
            </a:lvl1pPr>
          </a:lstStyle>
          <a:p>
            <a:r>
              <a:rPr kumimoji="0" lang="en-US" smtClean="0"/>
              <a:t>Click icon to add picture</a:t>
            </a:r>
            <a:endParaRPr kumimoji="0" lang="en-US" dirty="0"/>
          </a:p>
        </p:txBody>
      </p:sp>
      <p:sp>
        <p:nvSpPr>
          <p:cNvPr id="10" name="Freeform 9"/>
          <p:cNvSpPr>
            <a:spLocks/>
          </p:cNvSpPr>
          <p:nvPr/>
        </p:nvSpPr>
        <p:spPr bwMode="auto">
          <a:xfrm flipV="1">
            <a:off x="-9525" y="5816601"/>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89896" tIns="44948" rIns="89896" bIns="44948" anchor="t" compatLnSpc="1"/>
          <a:lstStyle/>
          <a:p>
            <a:pPr marL="0" marR="0" lvl="0" indent="0" algn="l" defTabSz="806867" rtl="0" eaLnBrk="1" fontAlgn="base" latinLnBrk="0" hangingPunct="1">
              <a:lnSpc>
                <a:spcPct val="100000"/>
              </a:lnSpc>
              <a:spcBef>
                <a:spcPct val="0"/>
              </a:spcBef>
              <a:spcAft>
                <a:spcPct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onstantia"/>
              <a:ea typeface="+mn-ea"/>
              <a:cs typeface="Arial" pitchFamily="34" charset="0"/>
            </a:endParaRPr>
          </a:p>
        </p:txBody>
      </p:sp>
      <p:sp>
        <p:nvSpPr>
          <p:cNvPr id="11" name="Freeform 10"/>
          <p:cNvSpPr>
            <a:spLocks/>
          </p:cNvSpPr>
          <p:nvPr/>
        </p:nvSpPr>
        <p:spPr bwMode="auto">
          <a:xfrm flipV="1">
            <a:off x="4381500" y="6219826"/>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89896" tIns="44948" rIns="89896" bIns="44948" anchor="t" compatLnSpc="1"/>
          <a:lstStyle/>
          <a:p>
            <a:pPr marL="0" marR="0" lvl="0" indent="0" algn="l" defTabSz="806867" rtl="0" eaLnBrk="1" fontAlgn="base" latinLnBrk="0" hangingPunct="1">
              <a:lnSpc>
                <a:spcPct val="100000"/>
              </a:lnSpc>
              <a:spcBef>
                <a:spcPct val="0"/>
              </a:spcBef>
              <a:spcAft>
                <a:spcPct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onstantia"/>
              <a:ea typeface="+mn-ea"/>
              <a:cs typeface="Arial" pitchFamily="34" charset="0"/>
            </a:endParaRPr>
          </a:p>
        </p:txBody>
      </p:sp>
    </p:spTree>
    <p:extLst>
      <p:ext uri="{BB962C8B-B14F-4D97-AF65-F5344CB8AC3E}">
        <p14:creationId xmlns:p14="http://schemas.microsoft.com/office/powerpoint/2010/main" val="3890015696"/>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defTabSz="806867">
              <a:defRPr/>
            </a:pPr>
            <a:endParaRPr lang="en-US">
              <a:solidFill>
                <a:srgbClr val="04617B">
                  <a:shade val="90000"/>
                </a:srgbClr>
              </a:solidFill>
              <a:latin typeface="Arial" pitchFamily="34" charset="0"/>
              <a:cs typeface="Arial" pitchFamily="34" charset="0"/>
            </a:endParaRPr>
          </a:p>
        </p:txBody>
      </p:sp>
      <p:sp>
        <p:nvSpPr>
          <p:cNvPr id="5" name="Footer Placeholder 4"/>
          <p:cNvSpPr>
            <a:spLocks noGrp="1"/>
          </p:cNvSpPr>
          <p:nvPr>
            <p:ph type="ftr" sz="quarter" idx="11"/>
          </p:nvPr>
        </p:nvSpPr>
        <p:spPr/>
        <p:txBody>
          <a:bodyPr/>
          <a:lstStyle/>
          <a:p>
            <a:pPr defTabSz="806867">
              <a:defRPr/>
            </a:pPr>
            <a:endParaRPr lang="en-US">
              <a:solidFill>
                <a:srgbClr val="04617B">
                  <a:shade val="90000"/>
                </a:srgbClr>
              </a:solidFill>
              <a:latin typeface="Arial" pitchFamily="34" charset="0"/>
              <a:cs typeface="Arial" pitchFamily="34" charset="0"/>
            </a:endParaRPr>
          </a:p>
        </p:txBody>
      </p:sp>
      <p:sp>
        <p:nvSpPr>
          <p:cNvPr id="6" name="Slide Number Placeholder 5"/>
          <p:cNvSpPr>
            <a:spLocks noGrp="1"/>
          </p:cNvSpPr>
          <p:nvPr>
            <p:ph type="sldNum" sz="quarter" idx="12"/>
          </p:nvPr>
        </p:nvSpPr>
        <p:spPr/>
        <p:txBody>
          <a:bodyPr/>
          <a:lstStyle/>
          <a:p>
            <a:pPr defTabSz="806867">
              <a:defRPr/>
            </a:pPr>
            <a:fld id="{C7FB14A8-5F9C-4305-91FB-8DC0037A1E24}" type="slidenum">
              <a:rPr lang="ar-SA" smtClean="0">
                <a:solidFill>
                  <a:srgbClr val="04617B">
                    <a:shade val="90000"/>
                  </a:srgbClr>
                </a:solidFill>
                <a:latin typeface="Arial" pitchFamily="34" charset="0"/>
                <a:cs typeface="Arial" pitchFamily="34" charset="0"/>
              </a:rPr>
              <a:pPr defTabSz="806867">
                <a:defRPr/>
              </a:pPr>
              <a:t>‹#›</a:t>
            </a:fld>
            <a:endParaRPr lang="en-US">
              <a:solidFill>
                <a:srgbClr val="04617B">
                  <a:shade val="90000"/>
                </a:srgbClr>
              </a:solidFill>
              <a:latin typeface="Arial" pitchFamily="34" charset="0"/>
              <a:cs typeface="Arial" pitchFamily="34" charset="0"/>
            </a:endParaRPr>
          </a:p>
        </p:txBody>
      </p:sp>
    </p:spTree>
    <p:extLst>
      <p:ext uri="{BB962C8B-B14F-4D97-AF65-F5344CB8AC3E}">
        <p14:creationId xmlns:p14="http://schemas.microsoft.com/office/powerpoint/2010/main" val="1873662255"/>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2"/>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2"/>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defTabSz="806867">
              <a:defRPr/>
            </a:pPr>
            <a:endParaRPr lang="en-US">
              <a:solidFill>
                <a:srgbClr val="04617B">
                  <a:shade val="90000"/>
                </a:srgbClr>
              </a:solidFill>
              <a:latin typeface="Arial" pitchFamily="34" charset="0"/>
              <a:cs typeface="Arial" pitchFamily="34" charset="0"/>
            </a:endParaRPr>
          </a:p>
        </p:txBody>
      </p:sp>
      <p:sp>
        <p:nvSpPr>
          <p:cNvPr id="5" name="Footer Placeholder 4"/>
          <p:cNvSpPr>
            <a:spLocks noGrp="1"/>
          </p:cNvSpPr>
          <p:nvPr>
            <p:ph type="ftr" sz="quarter" idx="11"/>
          </p:nvPr>
        </p:nvSpPr>
        <p:spPr/>
        <p:txBody>
          <a:bodyPr/>
          <a:lstStyle/>
          <a:p>
            <a:pPr defTabSz="806867">
              <a:defRPr/>
            </a:pPr>
            <a:endParaRPr lang="en-US">
              <a:solidFill>
                <a:srgbClr val="04617B">
                  <a:shade val="90000"/>
                </a:srgbClr>
              </a:solidFill>
              <a:latin typeface="Arial" pitchFamily="34" charset="0"/>
              <a:cs typeface="Arial" pitchFamily="34" charset="0"/>
            </a:endParaRPr>
          </a:p>
        </p:txBody>
      </p:sp>
      <p:sp>
        <p:nvSpPr>
          <p:cNvPr id="6" name="Slide Number Placeholder 5"/>
          <p:cNvSpPr>
            <a:spLocks noGrp="1"/>
          </p:cNvSpPr>
          <p:nvPr>
            <p:ph type="sldNum" sz="quarter" idx="12"/>
          </p:nvPr>
        </p:nvSpPr>
        <p:spPr/>
        <p:txBody>
          <a:bodyPr/>
          <a:lstStyle/>
          <a:p>
            <a:pPr defTabSz="806867">
              <a:defRPr/>
            </a:pPr>
            <a:fld id="{C7FB14A8-5F9C-4305-91FB-8DC0037A1E24}" type="slidenum">
              <a:rPr lang="ar-SA" smtClean="0">
                <a:solidFill>
                  <a:srgbClr val="04617B">
                    <a:shade val="90000"/>
                  </a:srgbClr>
                </a:solidFill>
                <a:latin typeface="Arial" pitchFamily="34" charset="0"/>
                <a:cs typeface="Arial" pitchFamily="34" charset="0"/>
              </a:rPr>
              <a:pPr defTabSz="806867">
                <a:defRPr/>
              </a:pPr>
              <a:t>‹#›</a:t>
            </a:fld>
            <a:endParaRPr lang="en-US">
              <a:solidFill>
                <a:srgbClr val="04617B">
                  <a:shade val="90000"/>
                </a:srgbClr>
              </a:solidFill>
              <a:latin typeface="Arial" pitchFamily="34" charset="0"/>
              <a:cs typeface="Arial" pitchFamily="34" charset="0"/>
            </a:endParaRPr>
          </a:p>
        </p:txBody>
      </p:sp>
    </p:spTree>
    <p:extLst>
      <p:ext uri="{BB962C8B-B14F-4D97-AF65-F5344CB8AC3E}">
        <p14:creationId xmlns:p14="http://schemas.microsoft.com/office/powerpoint/2010/main" val="2348562756"/>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1" y="1371600"/>
            <a:ext cx="7851648" cy="1828800"/>
          </a:xfrm>
          <a:ln>
            <a:noFill/>
          </a:ln>
        </p:spPr>
        <p:txBody>
          <a:bodyPr vert="horz" tIns="0" rIns="20376"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471"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20376"/>
          <a:lstStyle>
            <a:lvl1pPr marL="0" marR="44950" indent="0" algn="r">
              <a:buNone/>
              <a:defRPr>
                <a:solidFill>
                  <a:schemeClr val="tx1"/>
                </a:solidFill>
              </a:defRPr>
            </a:lvl1pPr>
            <a:lvl2pPr marL="449505" indent="0" algn="ctr">
              <a:buNone/>
            </a:lvl2pPr>
            <a:lvl3pPr marL="899010" indent="0" algn="ctr">
              <a:buNone/>
            </a:lvl3pPr>
            <a:lvl4pPr marL="1348516" indent="0" algn="ctr">
              <a:buNone/>
            </a:lvl4pPr>
            <a:lvl5pPr marL="1798021" indent="0" algn="ctr">
              <a:buNone/>
            </a:lvl5pPr>
            <a:lvl6pPr marL="2247527" indent="0" algn="ctr">
              <a:buNone/>
            </a:lvl6pPr>
            <a:lvl7pPr marL="2697032" indent="0" algn="ctr">
              <a:buNone/>
            </a:lvl7pPr>
            <a:lvl8pPr marL="3146538" indent="0" algn="ctr">
              <a:buNone/>
            </a:lvl8pPr>
            <a:lvl9pPr marL="3596043"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pPr defTabSz="806867">
              <a:defRPr/>
            </a:pPr>
            <a:endParaRPr lang="en-US">
              <a:solidFill>
                <a:srgbClr val="DBF5F9">
                  <a:shade val="90000"/>
                </a:srgbClr>
              </a:solidFill>
              <a:latin typeface="Arial" pitchFamily="34" charset="0"/>
              <a:cs typeface="Arial" pitchFamily="34" charset="0"/>
            </a:endParaRPr>
          </a:p>
        </p:txBody>
      </p:sp>
      <p:sp>
        <p:nvSpPr>
          <p:cNvPr id="19" name="Footer Placeholder 18"/>
          <p:cNvSpPr>
            <a:spLocks noGrp="1"/>
          </p:cNvSpPr>
          <p:nvPr>
            <p:ph type="ftr" sz="quarter" idx="11"/>
          </p:nvPr>
        </p:nvSpPr>
        <p:spPr/>
        <p:txBody>
          <a:bodyPr/>
          <a:lstStyle/>
          <a:p>
            <a:pPr defTabSz="806867">
              <a:defRPr/>
            </a:pPr>
            <a:endParaRPr lang="en-US">
              <a:solidFill>
                <a:srgbClr val="DBF5F9">
                  <a:shade val="90000"/>
                </a:srgbClr>
              </a:solidFill>
              <a:latin typeface="Arial" pitchFamily="34" charset="0"/>
              <a:cs typeface="Arial" pitchFamily="34" charset="0"/>
            </a:endParaRPr>
          </a:p>
        </p:txBody>
      </p:sp>
      <p:sp>
        <p:nvSpPr>
          <p:cNvPr id="27" name="Slide Number Placeholder 26"/>
          <p:cNvSpPr>
            <a:spLocks noGrp="1"/>
          </p:cNvSpPr>
          <p:nvPr>
            <p:ph type="sldNum" sz="quarter" idx="12"/>
          </p:nvPr>
        </p:nvSpPr>
        <p:spPr/>
        <p:txBody>
          <a:bodyPr/>
          <a:lstStyle/>
          <a:p>
            <a:pPr defTabSz="806867">
              <a:defRPr/>
            </a:pPr>
            <a:fld id="{C7FB14A8-5F9C-4305-91FB-8DC0037A1E24}" type="slidenum">
              <a:rPr lang="ar-SA" smtClean="0">
                <a:solidFill>
                  <a:srgbClr val="DBF5F9">
                    <a:shade val="90000"/>
                  </a:srgbClr>
                </a:solidFill>
                <a:latin typeface="Arial" pitchFamily="34" charset="0"/>
                <a:cs typeface="Arial" pitchFamily="34" charset="0"/>
              </a:rPr>
              <a:pPr defTabSz="806867">
                <a:defRPr/>
              </a:pPr>
              <a:t>‹#›</a:t>
            </a:fld>
            <a:endParaRPr lang="en-US">
              <a:solidFill>
                <a:srgbClr val="DBF5F9">
                  <a:shade val="90000"/>
                </a:srgbClr>
              </a:solidFill>
              <a:latin typeface="Arial" pitchFamily="34" charset="0"/>
              <a:cs typeface="Arial" pitchFamily="34" charset="0"/>
            </a:endParaRPr>
          </a:p>
        </p:txBody>
      </p:sp>
    </p:spTree>
    <p:extLst>
      <p:ext uri="{BB962C8B-B14F-4D97-AF65-F5344CB8AC3E}">
        <p14:creationId xmlns:p14="http://schemas.microsoft.com/office/powerpoint/2010/main" val="633128762"/>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defTabSz="806867">
              <a:defRPr/>
            </a:pPr>
            <a:endParaRPr lang="en-US">
              <a:solidFill>
                <a:srgbClr val="04617B">
                  <a:shade val="90000"/>
                </a:srgbClr>
              </a:solidFill>
              <a:latin typeface="Arial" pitchFamily="34" charset="0"/>
              <a:cs typeface="Arial" pitchFamily="34" charset="0"/>
            </a:endParaRPr>
          </a:p>
        </p:txBody>
      </p:sp>
      <p:sp>
        <p:nvSpPr>
          <p:cNvPr id="5" name="Footer Placeholder 4"/>
          <p:cNvSpPr>
            <a:spLocks noGrp="1"/>
          </p:cNvSpPr>
          <p:nvPr>
            <p:ph type="ftr" sz="quarter" idx="11"/>
          </p:nvPr>
        </p:nvSpPr>
        <p:spPr/>
        <p:txBody>
          <a:bodyPr/>
          <a:lstStyle/>
          <a:p>
            <a:pPr defTabSz="806867">
              <a:defRPr/>
            </a:pPr>
            <a:endParaRPr lang="en-US">
              <a:solidFill>
                <a:srgbClr val="04617B">
                  <a:shade val="90000"/>
                </a:srgbClr>
              </a:solidFill>
              <a:latin typeface="Arial" pitchFamily="34" charset="0"/>
              <a:cs typeface="Arial" pitchFamily="34" charset="0"/>
            </a:endParaRPr>
          </a:p>
        </p:txBody>
      </p:sp>
      <p:sp>
        <p:nvSpPr>
          <p:cNvPr id="6" name="Slide Number Placeholder 5"/>
          <p:cNvSpPr>
            <a:spLocks noGrp="1"/>
          </p:cNvSpPr>
          <p:nvPr>
            <p:ph type="sldNum" sz="quarter" idx="12"/>
          </p:nvPr>
        </p:nvSpPr>
        <p:spPr/>
        <p:txBody>
          <a:bodyPr/>
          <a:lstStyle/>
          <a:p>
            <a:pPr defTabSz="806867">
              <a:defRPr/>
            </a:pPr>
            <a:fld id="{C7FB14A8-5F9C-4305-91FB-8DC0037A1E24}" type="slidenum">
              <a:rPr lang="ar-SA" smtClean="0">
                <a:solidFill>
                  <a:srgbClr val="04617B">
                    <a:shade val="90000"/>
                  </a:srgbClr>
                </a:solidFill>
                <a:latin typeface="Arial" pitchFamily="34" charset="0"/>
                <a:cs typeface="Arial" pitchFamily="34" charset="0"/>
              </a:rPr>
              <a:pPr defTabSz="806867">
                <a:defRPr/>
              </a:pPr>
              <a:t>‹#›</a:t>
            </a:fld>
            <a:endParaRPr lang="en-US">
              <a:solidFill>
                <a:srgbClr val="04617B">
                  <a:shade val="90000"/>
                </a:srgbClr>
              </a:solidFill>
              <a:latin typeface="Arial" pitchFamily="34" charset="0"/>
              <a:cs typeface="Arial" pitchFamily="34" charset="0"/>
            </a:endParaRPr>
          </a:p>
        </p:txBody>
      </p:sp>
    </p:spTree>
    <p:extLst>
      <p:ext uri="{BB962C8B-B14F-4D97-AF65-F5344CB8AC3E}">
        <p14:creationId xmlns:p14="http://schemas.microsoft.com/office/powerpoint/2010/main" val="3129377944"/>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7"/>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471"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5"/>
            <a:ext cx="7772400" cy="1509712"/>
          </a:xfrm>
        </p:spPr>
        <p:txBody>
          <a:bodyPr lIns="50941" rIns="50941" anchor="t"/>
          <a:lstStyle>
            <a:lvl1pPr marL="0" indent="0">
              <a:buNone/>
              <a:defRPr sz="2206">
                <a:solidFill>
                  <a:schemeClr val="tx1"/>
                </a:solidFill>
              </a:defRPr>
            </a:lvl1pPr>
            <a:lvl2pPr>
              <a:buNone/>
              <a:defRPr sz="1765">
                <a:solidFill>
                  <a:schemeClr val="tx1">
                    <a:tint val="75000"/>
                  </a:schemeClr>
                </a:solidFill>
              </a:defRPr>
            </a:lvl2pPr>
            <a:lvl3pPr>
              <a:buNone/>
              <a:defRPr sz="1588">
                <a:solidFill>
                  <a:schemeClr val="tx1">
                    <a:tint val="75000"/>
                  </a:schemeClr>
                </a:solidFill>
              </a:defRPr>
            </a:lvl3pPr>
            <a:lvl4pPr>
              <a:buNone/>
              <a:defRPr sz="1412">
                <a:solidFill>
                  <a:schemeClr val="tx1">
                    <a:tint val="75000"/>
                  </a:schemeClr>
                </a:solidFill>
              </a:defRPr>
            </a:lvl4pPr>
            <a:lvl5pPr>
              <a:buNone/>
              <a:defRPr sz="1412">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pPr defTabSz="806867">
              <a:defRPr/>
            </a:pPr>
            <a:endParaRPr lang="en-US">
              <a:solidFill>
                <a:srgbClr val="DBF5F9">
                  <a:shade val="90000"/>
                </a:srgbClr>
              </a:solidFill>
              <a:latin typeface="Arial" pitchFamily="34" charset="0"/>
              <a:cs typeface="Arial" pitchFamily="34" charset="0"/>
            </a:endParaRPr>
          </a:p>
        </p:txBody>
      </p:sp>
      <p:sp>
        <p:nvSpPr>
          <p:cNvPr id="5" name="Footer Placeholder 4"/>
          <p:cNvSpPr>
            <a:spLocks noGrp="1"/>
          </p:cNvSpPr>
          <p:nvPr>
            <p:ph type="ftr" sz="quarter" idx="11"/>
          </p:nvPr>
        </p:nvSpPr>
        <p:spPr/>
        <p:txBody>
          <a:bodyPr/>
          <a:lstStyle/>
          <a:p>
            <a:pPr defTabSz="806867">
              <a:defRPr/>
            </a:pPr>
            <a:endParaRPr lang="en-US">
              <a:solidFill>
                <a:srgbClr val="DBF5F9">
                  <a:shade val="90000"/>
                </a:srgbClr>
              </a:solidFill>
              <a:latin typeface="Arial" pitchFamily="34" charset="0"/>
              <a:cs typeface="Arial" pitchFamily="34" charset="0"/>
            </a:endParaRPr>
          </a:p>
        </p:txBody>
      </p:sp>
      <p:sp>
        <p:nvSpPr>
          <p:cNvPr id="6" name="Slide Number Placeholder 5"/>
          <p:cNvSpPr>
            <a:spLocks noGrp="1"/>
          </p:cNvSpPr>
          <p:nvPr>
            <p:ph type="sldNum" sz="quarter" idx="12"/>
          </p:nvPr>
        </p:nvSpPr>
        <p:spPr/>
        <p:txBody>
          <a:bodyPr/>
          <a:lstStyle/>
          <a:p>
            <a:pPr defTabSz="806867">
              <a:defRPr/>
            </a:pPr>
            <a:fld id="{C7FB14A8-5F9C-4305-91FB-8DC0037A1E24}" type="slidenum">
              <a:rPr lang="ar-SA" smtClean="0">
                <a:solidFill>
                  <a:srgbClr val="DBF5F9">
                    <a:shade val="90000"/>
                  </a:srgbClr>
                </a:solidFill>
                <a:latin typeface="Arial" pitchFamily="34" charset="0"/>
                <a:cs typeface="Arial" pitchFamily="34" charset="0"/>
              </a:rPr>
              <a:pPr defTabSz="806867">
                <a:defRPr/>
              </a:pPr>
              <a:t>‹#›</a:t>
            </a:fld>
            <a:endParaRPr lang="en-US">
              <a:solidFill>
                <a:srgbClr val="DBF5F9">
                  <a:shade val="90000"/>
                </a:srgbClr>
              </a:solidFill>
              <a:latin typeface="Arial" pitchFamily="34" charset="0"/>
              <a:cs typeface="Arial" pitchFamily="34" charset="0"/>
            </a:endParaRPr>
          </a:p>
        </p:txBody>
      </p:sp>
    </p:spTree>
    <p:extLst>
      <p:ext uri="{BB962C8B-B14F-4D97-AF65-F5344CB8AC3E}">
        <p14:creationId xmlns:p14="http://schemas.microsoft.com/office/powerpoint/2010/main" val="4186734165"/>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559"/>
            </a:lvl1pPr>
            <a:lvl2pPr>
              <a:defRPr sz="2382"/>
            </a:lvl2pPr>
            <a:lvl3pPr>
              <a:defRPr sz="1941"/>
            </a:lvl3pPr>
            <a:lvl4pPr>
              <a:defRPr sz="1765"/>
            </a:lvl4pPr>
            <a:lvl5pPr>
              <a:defRPr sz="1765"/>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559"/>
            </a:lvl1pPr>
            <a:lvl2pPr>
              <a:defRPr sz="2382"/>
            </a:lvl2pPr>
            <a:lvl3pPr>
              <a:defRPr sz="1941"/>
            </a:lvl3pPr>
            <a:lvl4pPr>
              <a:defRPr sz="1765"/>
            </a:lvl4pPr>
            <a:lvl5pPr>
              <a:defRPr sz="1765"/>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defTabSz="806867">
              <a:defRPr/>
            </a:pPr>
            <a:endParaRPr lang="en-US">
              <a:solidFill>
                <a:srgbClr val="04617B">
                  <a:shade val="90000"/>
                </a:srgbClr>
              </a:solidFill>
              <a:latin typeface="Arial" pitchFamily="34" charset="0"/>
              <a:cs typeface="Arial" pitchFamily="34" charset="0"/>
            </a:endParaRPr>
          </a:p>
        </p:txBody>
      </p:sp>
      <p:sp>
        <p:nvSpPr>
          <p:cNvPr id="6" name="Footer Placeholder 5"/>
          <p:cNvSpPr>
            <a:spLocks noGrp="1"/>
          </p:cNvSpPr>
          <p:nvPr>
            <p:ph type="ftr" sz="quarter" idx="11"/>
          </p:nvPr>
        </p:nvSpPr>
        <p:spPr/>
        <p:txBody>
          <a:bodyPr/>
          <a:lstStyle/>
          <a:p>
            <a:pPr defTabSz="806867">
              <a:defRPr/>
            </a:pPr>
            <a:endParaRPr lang="en-US">
              <a:solidFill>
                <a:srgbClr val="04617B">
                  <a:shade val="90000"/>
                </a:srgbClr>
              </a:solidFill>
              <a:latin typeface="Arial" pitchFamily="34" charset="0"/>
              <a:cs typeface="Arial" pitchFamily="34" charset="0"/>
            </a:endParaRPr>
          </a:p>
        </p:txBody>
      </p:sp>
      <p:sp>
        <p:nvSpPr>
          <p:cNvPr id="7" name="Slide Number Placeholder 6"/>
          <p:cNvSpPr>
            <a:spLocks noGrp="1"/>
          </p:cNvSpPr>
          <p:nvPr>
            <p:ph type="sldNum" sz="quarter" idx="12"/>
          </p:nvPr>
        </p:nvSpPr>
        <p:spPr/>
        <p:txBody>
          <a:bodyPr/>
          <a:lstStyle/>
          <a:p>
            <a:pPr defTabSz="806867">
              <a:defRPr/>
            </a:pPr>
            <a:fld id="{C7FB14A8-5F9C-4305-91FB-8DC0037A1E24}" type="slidenum">
              <a:rPr lang="ar-SA" smtClean="0">
                <a:solidFill>
                  <a:srgbClr val="04617B">
                    <a:shade val="90000"/>
                  </a:srgbClr>
                </a:solidFill>
                <a:latin typeface="Arial" pitchFamily="34" charset="0"/>
                <a:cs typeface="Arial" pitchFamily="34" charset="0"/>
              </a:rPr>
              <a:pPr defTabSz="806867">
                <a:defRPr/>
              </a:pPr>
              <a:t>‹#›</a:t>
            </a:fld>
            <a:endParaRPr lang="en-US">
              <a:solidFill>
                <a:srgbClr val="04617B">
                  <a:shade val="90000"/>
                </a:srgbClr>
              </a:solidFill>
              <a:latin typeface="Arial" pitchFamily="34" charset="0"/>
              <a:cs typeface="Arial" pitchFamily="34" charset="0"/>
            </a:endParaRPr>
          </a:p>
        </p:txBody>
      </p:sp>
    </p:spTree>
    <p:extLst>
      <p:ext uri="{BB962C8B-B14F-4D97-AF65-F5344CB8AC3E}">
        <p14:creationId xmlns:p14="http://schemas.microsoft.com/office/powerpoint/2010/main" val="2764854241"/>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50941"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1" y="1855248"/>
            <a:ext cx="4040188" cy="659352"/>
          </a:xfrm>
        </p:spPr>
        <p:txBody>
          <a:bodyPr lIns="50941" tIns="0" rIns="50941" bIns="0" anchor="ctr">
            <a:noAutofit/>
          </a:bodyPr>
          <a:lstStyle>
            <a:lvl1pPr marL="0" indent="0">
              <a:buNone/>
              <a:defRPr sz="2382" b="1" cap="none" baseline="0">
                <a:solidFill>
                  <a:schemeClr val="tx2"/>
                </a:solidFill>
                <a:effectLst/>
              </a:defRPr>
            </a:lvl1pPr>
            <a:lvl2pPr>
              <a:buNone/>
              <a:defRPr sz="1941" b="1"/>
            </a:lvl2pPr>
            <a:lvl3pPr>
              <a:buNone/>
              <a:defRPr sz="1765" b="1"/>
            </a:lvl3pPr>
            <a:lvl4pPr>
              <a:buNone/>
              <a:defRPr sz="1588" b="1"/>
            </a:lvl4pPr>
            <a:lvl5pPr>
              <a:buNone/>
              <a:defRPr sz="1588"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1859758"/>
            <a:ext cx="4041775" cy="654843"/>
          </a:xfrm>
        </p:spPr>
        <p:txBody>
          <a:bodyPr lIns="50941" tIns="0" rIns="50941" bIns="0" anchor="ctr"/>
          <a:lstStyle>
            <a:lvl1pPr marL="0" indent="0">
              <a:buNone/>
              <a:defRPr sz="2382" b="1" cap="none" baseline="0">
                <a:solidFill>
                  <a:schemeClr val="tx2"/>
                </a:solidFill>
                <a:effectLst/>
              </a:defRPr>
            </a:lvl1pPr>
            <a:lvl2pPr>
              <a:buNone/>
              <a:defRPr sz="1941" b="1"/>
            </a:lvl2pPr>
            <a:lvl3pPr>
              <a:buNone/>
              <a:defRPr sz="1765" b="1"/>
            </a:lvl3pPr>
            <a:lvl4pPr>
              <a:buNone/>
              <a:defRPr sz="1588" b="1"/>
            </a:lvl4pPr>
            <a:lvl5pPr>
              <a:buNone/>
              <a:defRPr sz="1588"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1" y="2514601"/>
            <a:ext cx="4040188" cy="3845720"/>
          </a:xfrm>
        </p:spPr>
        <p:txBody>
          <a:bodyPr tIns="0"/>
          <a:lstStyle>
            <a:lvl1pPr>
              <a:defRPr sz="2206"/>
            </a:lvl1pPr>
            <a:lvl2pPr>
              <a:defRPr sz="1941"/>
            </a:lvl2pPr>
            <a:lvl3pPr>
              <a:defRPr sz="1765"/>
            </a:lvl3pPr>
            <a:lvl4pPr>
              <a:defRPr sz="1588"/>
            </a:lvl4pPr>
            <a:lvl5pPr>
              <a:defRPr sz="1588"/>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6" y="2514601"/>
            <a:ext cx="4041775" cy="3845720"/>
          </a:xfrm>
        </p:spPr>
        <p:txBody>
          <a:bodyPr tIns="0"/>
          <a:lstStyle>
            <a:lvl1pPr>
              <a:defRPr sz="2206"/>
            </a:lvl1pPr>
            <a:lvl2pPr>
              <a:defRPr sz="1941"/>
            </a:lvl2pPr>
            <a:lvl3pPr>
              <a:defRPr sz="1765"/>
            </a:lvl3pPr>
            <a:lvl4pPr>
              <a:defRPr sz="1588"/>
            </a:lvl4pPr>
            <a:lvl5pPr>
              <a:defRPr sz="1588"/>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pPr defTabSz="806867">
              <a:defRPr/>
            </a:pPr>
            <a:endParaRPr lang="en-US">
              <a:solidFill>
                <a:srgbClr val="04617B">
                  <a:shade val="90000"/>
                </a:srgbClr>
              </a:solidFill>
              <a:latin typeface="Arial" pitchFamily="34" charset="0"/>
              <a:cs typeface="Arial" pitchFamily="34" charset="0"/>
            </a:endParaRPr>
          </a:p>
        </p:txBody>
      </p:sp>
      <p:sp>
        <p:nvSpPr>
          <p:cNvPr id="8" name="Footer Placeholder 7"/>
          <p:cNvSpPr>
            <a:spLocks noGrp="1"/>
          </p:cNvSpPr>
          <p:nvPr>
            <p:ph type="ftr" sz="quarter" idx="11"/>
          </p:nvPr>
        </p:nvSpPr>
        <p:spPr/>
        <p:txBody>
          <a:bodyPr/>
          <a:lstStyle/>
          <a:p>
            <a:pPr defTabSz="806867">
              <a:defRPr/>
            </a:pPr>
            <a:endParaRPr lang="en-US">
              <a:solidFill>
                <a:srgbClr val="04617B">
                  <a:shade val="90000"/>
                </a:srgbClr>
              </a:solidFill>
              <a:latin typeface="Arial" pitchFamily="34" charset="0"/>
              <a:cs typeface="Arial" pitchFamily="34" charset="0"/>
            </a:endParaRPr>
          </a:p>
        </p:txBody>
      </p:sp>
      <p:sp>
        <p:nvSpPr>
          <p:cNvPr id="9" name="Slide Number Placeholder 8"/>
          <p:cNvSpPr>
            <a:spLocks noGrp="1"/>
          </p:cNvSpPr>
          <p:nvPr>
            <p:ph type="sldNum" sz="quarter" idx="12"/>
          </p:nvPr>
        </p:nvSpPr>
        <p:spPr/>
        <p:txBody>
          <a:bodyPr/>
          <a:lstStyle/>
          <a:p>
            <a:pPr defTabSz="806867">
              <a:defRPr/>
            </a:pPr>
            <a:fld id="{C7FB14A8-5F9C-4305-91FB-8DC0037A1E24}" type="slidenum">
              <a:rPr lang="ar-SA" smtClean="0">
                <a:solidFill>
                  <a:srgbClr val="04617B">
                    <a:shade val="90000"/>
                  </a:srgbClr>
                </a:solidFill>
                <a:latin typeface="Arial" pitchFamily="34" charset="0"/>
                <a:cs typeface="Arial" pitchFamily="34" charset="0"/>
              </a:rPr>
              <a:pPr defTabSz="806867">
                <a:defRPr/>
              </a:pPr>
              <a:t>‹#›</a:t>
            </a:fld>
            <a:endParaRPr lang="en-US">
              <a:solidFill>
                <a:srgbClr val="04617B">
                  <a:shade val="90000"/>
                </a:srgbClr>
              </a:solidFill>
              <a:latin typeface="Arial" pitchFamily="34" charset="0"/>
              <a:cs typeface="Arial" pitchFamily="34" charset="0"/>
            </a:endParaRPr>
          </a:p>
        </p:txBody>
      </p:sp>
    </p:spTree>
    <p:extLst>
      <p:ext uri="{BB962C8B-B14F-4D97-AF65-F5344CB8AC3E}">
        <p14:creationId xmlns:p14="http://schemas.microsoft.com/office/powerpoint/2010/main" val="3475126543"/>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50941"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4941"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pPr defTabSz="806867">
              <a:defRPr/>
            </a:pPr>
            <a:endParaRPr lang="en-US">
              <a:solidFill>
                <a:srgbClr val="04617B">
                  <a:shade val="90000"/>
                </a:srgbClr>
              </a:solidFill>
              <a:latin typeface="Arial" pitchFamily="34" charset="0"/>
              <a:cs typeface="Arial" pitchFamily="34" charset="0"/>
            </a:endParaRPr>
          </a:p>
        </p:txBody>
      </p:sp>
      <p:sp>
        <p:nvSpPr>
          <p:cNvPr id="4" name="Footer Placeholder 3"/>
          <p:cNvSpPr>
            <a:spLocks noGrp="1"/>
          </p:cNvSpPr>
          <p:nvPr>
            <p:ph type="ftr" sz="quarter" idx="11"/>
          </p:nvPr>
        </p:nvSpPr>
        <p:spPr/>
        <p:txBody>
          <a:bodyPr/>
          <a:lstStyle/>
          <a:p>
            <a:pPr defTabSz="806867">
              <a:defRPr/>
            </a:pPr>
            <a:endParaRPr lang="en-US">
              <a:solidFill>
                <a:srgbClr val="04617B">
                  <a:shade val="90000"/>
                </a:srgbClr>
              </a:solidFill>
              <a:latin typeface="Arial" pitchFamily="34" charset="0"/>
              <a:cs typeface="Arial" pitchFamily="34" charset="0"/>
            </a:endParaRPr>
          </a:p>
        </p:txBody>
      </p:sp>
      <p:sp>
        <p:nvSpPr>
          <p:cNvPr id="5" name="Slide Number Placeholder 4"/>
          <p:cNvSpPr>
            <a:spLocks noGrp="1"/>
          </p:cNvSpPr>
          <p:nvPr>
            <p:ph type="sldNum" sz="quarter" idx="12"/>
          </p:nvPr>
        </p:nvSpPr>
        <p:spPr/>
        <p:txBody>
          <a:bodyPr/>
          <a:lstStyle/>
          <a:p>
            <a:pPr defTabSz="806867">
              <a:defRPr/>
            </a:pPr>
            <a:fld id="{C7FB14A8-5F9C-4305-91FB-8DC0037A1E24}" type="slidenum">
              <a:rPr lang="ar-SA" smtClean="0">
                <a:solidFill>
                  <a:srgbClr val="04617B">
                    <a:shade val="90000"/>
                  </a:srgbClr>
                </a:solidFill>
                <a:latin typeface="Arial" pitchFamily="34" charset="0"/>
                <a:cs typeface="Arial" pitchFamily="34" charset="0"/>
              </a:rPr>
              <a:pPr defTabSz="806867">
                <a:defRPr/>
              </a:pPr>
              <a:t>‹#›</a:t>
            </a:fld>
            <a:endParaRPr lang="en-US">
              <a:solidFill>
                <a:srgbClr val="04617B">
                  <a:shade val="90000"/>
                </a:srgbClr>
              </a:solidFill>
              <a:latin typeface="Arial" pitchFamily="34" charset="0"/>
              <a:cs typeface="Arial" pitchFamily="34" charset="0"/>
            </a:endParaRPr>
          </a:p>
        </p:txBody>
      </p:sp>
    </p:spTree>
    <p:extLst>
      <p:ext uri="{BB962C8B-B14F-4D97-AF65-F5344CB8AC3E}">
        <p14:creationId xmlns:p14="http://schemas.microsoft.com/office/powerpoint/2010/main" val="360934257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lvl1pPr>
              <a:defRPr/>
            </a:lvl1pPr>
          </a:lstStyle>
          <a:p>
            <a:pPr>
              <a:defRPr/>
            </a:pPr>
            <a:endParaRPr lang="en-US"/>
          </a:p>
        </p:txBody>
      </p:sp>
      <p:sp>
        <p:nvSpPr>
          <p:cNvPr id="5" name="عنصر نائب للتذييل 4"/>
          <p:cNvSpPr>
            <a:spLocks noGrp="1"/>
          </p:cNvSpPr>
          <p:nvPr>
            <p:ph type="ftr" sz="quarter" idx="11"/>
          </p:nvPr>
        </p:nvSpPr>
        <p:spPr/>
        <p:txBody>
          <a:bodyPr/>
          <a:lstStyle>
            <a:lvl1pPr>
              <a:defRPr/>
            </a:lvl1pPr>
          </a:lstStyle>
          <a:p>
            <a:pPr>
              <a:defRPr/>
            </a:pPr>
            <a:endParaRPr lang="en-US"/>
          </a:p>
        </p:txBody>
      </p:sp>
      <p:sp>
        <p:nvSpPr>
          <p:cNvPr id="6" name="عنصر نائب لرقم الشريحة 5"/>
          <p:cNvSpPr>
            <a:spLocks noGrp="1"/>
          </p:cNvSpPr>
          <p:nvPr>
            <p:ph type="sldNum" sz="quarter" idx="12"/>
          </p:nvPr>
        </p:nvSpPr>
        <p:spPr/>
        <p:txBody>
          <a:bodyPr/>
          <a:lstStyle>
            <a:lvl1pPr>
              <a:defRPr/>
            </a:lvl1pPr>
          </a:lstStyle>
          <a:p>
            <a:pPr>
              <a:defRPr/>
            </a:pPr>
            <a:fld id="{BE29199B-1AA7-4ECC-972E-0F46469CA222}" type="slidenum">
              <a:rPr lang="ar-SA"/>
              <a:pPr>
                <a:defRPr/>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806867">
              <a:defRPr/>
            </a:pPr>
            <a:endParaRPr lang="en-US">
              <a:solidFill>
                <a:srgbClr val="04617B">
                  <a:shade val="90000"/>
                </a:srgbClr>
              </a:solidFill>
              <a:latin typeface="Arial" pitchFamily="34" charset="0"/>
              <a:cs typeface="Arial" pitchFamily="34" charset="0"/>
            </a:endParaRPr>
          </a:p>
        </p:txBody>
      </p:sp>
      <p:sp>
        <p:nvSpPr>
          <p:cNvPr id="3" name="Footer Placeholder 2"/>
          <p:cNvSpPr>
            <a:spLocks noGrp="1"/>
          </p:cNvSpPr>
          <p:nvPr>
            <p:ph type="ftr" sz="quarter" idx="11"/>
          </p:nvPr>
        </p:nvSpPr>
        <p:spPr/>
        <p:txBody>
          <a:bodyPr/>
          <a:lstStyle/>
          <a:p>
            <a:pPr defTabSz="806867">
              <a:defRPr/>
            </a:pPr>
            <a:endParaRPr lang="en-US">
              <a:solidFill>
                <a:srgbClr val="04617B">
                  <a:shade val="90000"/>
                </a:srgbClr>
              </a:solidFill>
              <a:latin typeface="Arial" pitchFamily="34" charset="0"/>
              <a:cs typeface="Arial" pitchFamily="34" charset="0"/>
            </a:endParaRPr>
          </a:p>
        </p:txBody>
      </p:sp>
      <p:sp>
        <p:nvSpPr>
          <p:cNvPr id="4" name="Slide Number Placeholder 3"/>
          <p:cNvSpPr>
            <a:spLocks noGrp="1"/>
          </p:cNvSpPr>
          <p:nvPr>
            <p:ph type="sldNum" sz="quarter" idx="12"/>
          </p:nvPr>
        </p:nvSpPr>
        <p:spPr/>
        <p:txBody>
          <a:bodyPr/>
          <a:lstStyle/>
          <a:p>
            <a:pPr defTabSz="806867">
              <a:defRPr/>
            </a:pPr>
            <a:fld id="{C7FB14A8-5F9C-4305-91FB-8DC0037A1E24}" type="slidenum">
              <a:rPr lang="ar-SA" smtClean="0">
                <a:solidFill>
                  <a:srgbClr val="04617B">
                    <a:shade val="90000"/>
                  </a:srgbClr>
                </a:solidFill>
                <a:latin typeface="Arial" pitchFamily="34" charset="0"/>
                <a:cs typeface="Arial" pitchFamily="34" charset="0"/>
              </a:rPr>
              <a:pPr defTabSz="806867">
                <a:defRPr/>
              </a:pPr>
              <a:t>‹#›</a:t>
            </a:fld>
            <a:endParaRPr lang="en-US">
              <a:solidFill>
                <a:srgbClr val="04617B">
                  <a:shade val="90000"/>
                </a:srgbClr>
              </a:solidFill>
              <a:latin typeface="Arial" pitchFamily="34" charset="0"/>
              <a:cs typeface="Arial" pitchFamily="34" charset="0"/>
            </a:endParaRPr>
          </a:p>
        </p:txBody>
      </p:sp>
    </p:spTree>
    <p:extLst>
      <p:ext uri="{BB962C8B-B14F-4D97-AF65-F5344CB8AC3E}">
        <p14:creationId xmlns:p14="http://schemas.microsoft.com/office/powerpoint/2010/main" val="2397364770"/>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559"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20376" rIns="20376"/>
          <a:lstStyle>
            <a:lvl1pPr marL="0" indent="0" algn="l">
              <a:buNone/>
              <a:defRPr sz="1412"/>
            </a:lvl1pPr>
            <a:lvl2pPr indent="0" algn="l">
              <a:buNone/>
              <a:defRPr sz="1147"/>
            </a:lvl2pPr>
            <a:lvl3pPr indent="0" algn="l">
              <a:buNone/>
              <a:defRPr sz="971"/>
            </a:lvl3pPr>
            <a:lvl4pPr indent="0" algn="l">
              <a:buNone/>
              <a:defRPr sz="882"/>
            </a:lvl4pPr>
            <a:lvl5pPr indent="0" algn="l">
              <a:buNone/>
              <a:defRPr sz="882"/>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735"/>
            </a:lvl1pPr>
            <a:lvl2pPr>
              <a:defRPr sz="2559"/>
            </a:lvl2pPr>
            <a:lvl3pPr>
              <a:defRPr sz="2382"/>
            </a:lvl3pPr>
            <a:lvl4pPr>
              <a:defRPr sz="1941"/>
            </a:lvl4pPr>
            <a:lvl5pPr>
              <a:defRPr sz="1765"/>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defTabSz="806867">
              <a:defRPr/>
            </a:pPr>
            <a:endParaRPr lang="en-US">
              <a:solidFill>
                <a:srgbClr val="04617B">
                  <a:shade val="90000"/>
                </a:srgbClr>
              </a:solidFill>
              <a:latin typeface="Arial" pitchFamily="34" charset="0"/>
              <a:cs typeface="Arial" pitchFamily="34" charset="0"/>
            </a:endParaRPr>
          </a:p>
        </p:txBody>
      </p:sp>
      <p:sp>
        <p:nvSpPr>
          <p:cNvPr id="6" name="Footer Placeholder 5"/>
          <p:cNvSpPr>
            <a:spLocks noGrp="1"/>
          </p:cNvSpPr>
          <p:nvPr>
            <p:ph type="ftr" sz="quarter" idx="11"/>
          </p:nvPr>
        </p:nvSpPr>
        <p:spPr/>
        <p:txBody>
          <a:bodyPr/>
          <a:lstStyle/>
          <a:p>
            <a:pPr defTabSz="806867">
              <a:defRPr/>
            </a:pPr>
            <a:endParaRPr lang="en-US">
              <a:solidFill>
                <a:srgbClr val="04617B">
                  <a:shade val="90000"/>
                </a:srgbClr>
              </a:solidFill>
              <a:latin typeface="Arial" pitchFamily="34" charset="0"/>
              <a:cs typeface="Arial" pitchFamily="34" charset="0"/>
            </a:endParaRPr>
          </a:p>
        </p:txBody>
      </p:sp>
      <p:sp>
        <p:nvSpPr>
          <p:cNvPr id="7" name="Slide Number Placeholder 6"/>
          <p:cNvSpPr>
            <a:spLocks noGrp="1"/>
          </p:cNvSpPr>
          <p:nvPr>
            <p:ph type="sldNum" sz="quarter" idx="12"/>
          </p:nvPr>
        </p:nvSpPr>
        <p:spPr/>
        <p:txBody>
          <a:bodyPr/>
          <a:lstStyle/>
          <a:p>
            <a:pPr defTabSz="806867">
              <a:defRPr/>
            </a:pPr>
            <a:fld id="{C7FB14A8-5F9C-4305-91FB-8DC0037A1E24}" type="slidenum">
              <a:rPr lang="ar-SA" smtClean="0">
                <a:solidFill>
                  <a:srgbClr val="04617B">
                    <a:shade val="90000"/>
                  </a:srgbClr>
                </a:solidFill>
                <a:latin typeface="Arial" pitchFamily="34" charset="0"/>
                <a:cs typeface="Arial" pitchFamily="34" charset="0"/>
              </a:rPr>
              <a:pPr defTabSz="806867">
                <a:defRPr/>
              </a:pPr>
              <a:t>‹#›</a:t>
            </a:fld>
            <a:endParaRPr lang="en-US">
              <a:solidFill>
                <a:srgbClr val="04617B">
                  <a:shade val="90000"/>
                </a:srgbClr>
              </a:solidFill>
              <a:latin typeface="Arial" pitchFamily="34" charset="0"/>
              <a:cs typeface="Arial" pitchFamily="34" charset="0"/>
            </a:endParaRPr>
          </a:p>
        </p:txBody>
      </p:sp>
    </p:spTree>
    <p:extLst>
      <p:ext uri="{BB962C8B-B14F-4D97-AF65-F5344CB8AC3E}">
        <p14:creationId xmlns:p14="http://schemas.microsoft.com/office/powerpoint/2010/main" val="4172250458"/>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lIns="89896" tIns="44948" rIns="89896" bIns="44948" rtlCol="0" anchor="ctr"/>
          <a:lstStyle/>
          <a:p>
            <a:pPr marL="0" marR="0" lvl="0" indent="0" algn="ctr" defTabSz="806867" rtl="1" eaLnBrk="1" fontAlgn="base" latinLnBrk="0" hangingPunct="1">
              <a:lnSpc>
                <a:spcPct val="100000"/>
              </a:lnSpc>
              <a:spcBef>
                <a:spcPct val="0"/>
              </a:spcBef>
              <a:spcAft>
                <a:spcPct val="0"/>
              </a:spcAft>
              <a:buClrTx/>
              <a:buSzTx/>
              <a:buFontTx/>
              <a:buNone/>
              <a:tabLst/>
              <a:defRPr/>
            </a:pPr>
            <a:endParaRPr kumimoji="0" lang="en-US" sz="1588" b="0" i="0" u="none" strike="noStrike" kern="1200" cap="none" spc="0" normalizeH="0" baseline="0" noProof="0">
              <a:ln>
                <a:noFill/>
              </a:ln>
              <a:solidFill>
                <a:prstClr val="white"/>
              </a:solidFill>
              <a:effectLst/>
              <a:uLnTx/>
              <a:uFillTx/>
              <a:latin typeface="Constantia"/>
              <a:ea typeface="+mn-ea"/>
              <a:cs typeface="+mn-cs"/>
            </a:endParaRPr>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lIns="89896" tIns="44948" rIns="89896" bIns="44948" rtlCol="0" anchor="ctr"/>
          <a:lstStyle/>
          <a:p>
            <a:pPr marL="0" marR="0" lvl="0" indent="0" algn="ctr" defTabSz="806867" rtl="1" eaLnBrk="1" fontAlgn="base" latinLnBrk="0" hangingPunct="1">
              <a:lnSpc>
                <a:spcPct val="100000"/>
              </a:lnSpc>
              <a:spcBef>
                <a:spcPct val="0"/>
              </a:spcBef>
              <a:spcAft>
                <a:spcPct val="0"/>
              </a:spcAft>
              <a:buClrTx/>
              <a:buSzTx/>
              <a:buFontTx/>
              <a:buNone/>
              <a:tabLst/>
              <a:defRPr/>
            </a:pPr>
            <a:endParaRPr kumimoji="0" lang="en-US" sz="1588" b="0" i="0" u="none" strike="noStrike" kern="1200" cap="none" spc="0" normalizeH="0" baseline="0" noProof="0">
              <a:ln>
                <a:noFill/>
              </a:ln>
              <a:solidFill>
                <a:prstClr val="white"/>
              </a:solidFill>
              <a:effectLst/>
              <a:uLnTx/>
              <a:uFillTx/>
              <a:latin typeface="Constantia"/>
              <a:ea typeface="+mn-ea"/>
              <a:cs typeface="+mn-cs"/>
            </a:endParaRPr>
          </a:p>
        </p:txBody>
      </p:sp>
      <p:sp>
        <p:nvSpPr>
          <p:cNvPr id="2" name="Title 1"/>
          <p:cNvSpPr>
            <a:spLocks noGrp="1"/>
          </p:cNvSpPr>
          <p:nvPr>
            <p:ph type="title"/>
          </p:nvPr>
        </p:nvSpPr>
        <p:spPr>
          <a:xfrm>
            <a:off x="609601" y="1176997"/>
            <a:ext cx="2212848" cy="1582621"/>
          </a:xfrm>
        </p:spPr>
        <p:txBody>
          <a:bodyPr vert="horz" lIns="50941" tIns="50941" rIns="50941" bIns="50941" anchor="b"/>
          <a:lstStyle>
            <a:lvl1pPr algn="l">
              <a:buNone/>
              <a:defRPr sz="1941"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71318" rIns="50941" bIns="50941" anchor="t"/>
          <a:lstStyle>
            <a:lvl1pPr marL="0" indent="0" algn="l">
              <a:spcBef>
                <a:spcPts val="246"/>
              </a:spcBef>
              <a:buFontTx/>
              <a:buNone/>
              <a:defRPr sz="1235"/>
            </a:lvl1pPr>
            <a:lvl2pPr>
              <a:defRPr sz="1147"/>
            </a:lvl2pPr>
            <a:lvl3pPr>
              <a:defRPr sz="971"/>
            </a:lvl3pPr>
            <a:lvl4pPr>
              <a:defRPr sz="882"/>
            </a:lvl4pPr>
            <a:lvl5pPr>
              <a:defRPr sz="882"/>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pPr defTabSz="806867">
              <a:defRPr/>
            </a:pPr>
            <a:endParaRPr lang="en-US">
              <a:solidFill>
                <a:srgbClr val="04617B">
                  <a:shade val="90000"/>
                </a:srgbClr>
              </a:solidFill>
              <a:latin typeface="Arial" pitchFamily="34" charset="0"/>
              <a:cs typeface="Arial" pitchFamily="34" charset="0"/>
            </a:endParaRPr>
          </a:p>
        </p:txBody>
      </p:sp>
      <p:sp>
        <p:nvSpPr>
          <p:cNvPr id="6" name="Footer Placeholder 5"/>
          <p:cNvSpPr>
            <a:spLocks noGrp="1"/>
          </p:cNvSpPr>
          <p:nvPr>
            <p:ph type="ftr" sz="quarter" idx="11"/>
          </p:nvPr>
        </p:nvSpPr>
        <p:spPr/>
        <p:txBody>
          <a:bodyPr/>
          <a:lstStyle/>
          <a:p>
            <a:pPr defTabSz="806867">
              <a:defRPr/>
            </a:pPr>
            <a:endParaRPr lang="en-US">
              <a:solidFill>
                <a:srgbClr val="04617B">
                  <a:shade val="90000"/>
                </a:srgbClr>
              </a:solidFill>
              <a:latin typeface="Arial" pitchFamily="34" charset="0"/>
              <a:cs typeface="Arial" pitchFamily="34" charset="0"/>
            </a:endParaRPr>
          </a:p>
        </p:txBody>
      </p:sp>
      <p:sp>
        <p:nvSpPr>
          <p:cNvPr id="7" name="Slide Number Placeholder 6"/>
          <p:cNvSpPr>
            <a:spLocks noGrp="1"/>
          </p:cNvSpPr>
          <p:nvPr>
            <p:ph type="sldNum" sz="quarter" idx="12"/>
          </p:nvPr>
        </p:nvSpPr>
        <p:spPr>
          <a:xfrm>
            <a:off x="8077200" y="6356350"/>
            <a:ext cx="609600" cy="365125"/>
          </a:xfrm>
        </p:spPr>
        <p:txBody>
          <a:bodyPr/>
          <a:lstStyle/>
          <a:p>
            <a:pPr defTabSz="806867">
              <a:defRPr/>
            </a:pPr>
            <a:fld id="{C7FB14A8-5F9C-4305-91FB-8DC0037A1E24}" type="slidenum">
              <a:rPr lang="ar-SA" smtClean="0">
                <a:solidFill>
                  <a:srgbClr val="04617B">
                    <a:shade val="90000"/>
                  </a:srgbClr>
                </a:solidFill>
                <a:latin typeface="Arial" pitchFamily="34" charset="0"/>
                <a:cs typeface="Arial" pitchFamily="34" charset="0"/>
              </a:rPr>
              <a:pPr defTabSz="806867">
                <a:defRPr/>
              </a:pPr>
              <a:t>‹#›</a:t>
            </a:fld>
            <a:endParaRPr lang="en-US">
              <a:solidFill>
                <a:srgbClr val="04617B">
                  <a:shade val="90000"/>
                </a:srgbClr>
              </a:solidFill>
              <a:latin typeface="Arial" pitchFamily="34" charset="0"/>
              <a:cs typeface="Arial" pitchFamily="34" charset="0"/>
            </a:endParaRP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177"/>
            </a:lvl1pPr>
          </a:lstStyle>
          <a:p>
            <a:r>
              <a:rPr kumimoji="0" lang="en-US" smtClean="0"/>
              <a:t>Click icon to add picture</a:t>
            </a:r>
            <a:endParaRPr kumimoji="0" lang="en-US" dirty="0"/>
          </a:p>
        </p:txBody>
      </p:sp>
      <p:sp>
        <p:nvSpPr>
          <p:cNvPr id="10" name="Freeform 9"/>
          <p:cNvSpPr>
            <a:spLocks/>
          </p:cNvSpPr>
          <p:nvPr/>
        </p:nvSpPr>
        <p:spPr bwMode="auto">
          <a:xfrm flipV="1">
            <a:off x="-9525" y="5816601"/>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89896" tIns="44948" rIns="89896" bIns="44948" anchor="t" compatLnSpc="1"/>
          <a:lstStyle/>
          <a:p>
            <a:pPr marL="0" marR="0" lvl="0" indent="0" algn="l" defTabSz="806867" rtl="0" eaLnBrk="1" fontAlgn="base" latinLnBrk="0" hangingPunct="1">
              <a:lnSpc>
                <a:spcPct val="100000"/>
              </a:lnSpc>
              <a:spcBef>
                <a:spcPct val="0"/>
              </a:spcBef>
              <a:spcAft>
                <a:spcPct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onstantia"/>
              <a:ea typeface="+mn-ea"/>
              <a:cs typeface="Arial" pitchFamily="34" charset="0"/>
            </a:endParaRPr>
          </a:p>
        </p:txBody>
      </p:sp>
      <p:sp>
        <p:nvSpPr>
          <p:cNvPr id="11" name="Freeform 10"/>
          <p:cNvSpPr>
            <a:spLocks/>
          </p:cNvSpPr>
          <p:nvPr/>
        </p:nvSpPr>
        <p:spPr bwMode="auto">
          <a:xfrm flipV="1">
            <a:off x="4381500" y="6219826"/>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89896" tIns="44948" rIns="89896" bIns="44948" anchor="t" compatLnSpc="1"/>
          <a:lstStyle/>
          <a:p>
            <a:pPr marL="0" marR="0" lvl="0" indent="0" algn="l" defTabSz="806867" rtl="0" eaLnBrk="1" fontAlgn="base" latinLnBrk="0" hangingPunct="1">
              <a:lnSpc>
                <a:spcPct val="100000"/>
              </a:lnSpc>
              <a:spcBef>
                <a:spcPct val="0"/>
              </a:spcBef>
              <a:spcAft>
                <a:spcPct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onstantia"/>
              <a:ea typeface="+mn-ea"/>
              <a:cs typeface="Arial" pitchFamily="34" charset="0"/>
            </a:endParaRPr>
          </a:p>
        </p:txBody>
      </p:sp>
    </p:spTree>
    <p:extLst>
      <p:ext uri="{BB962C8B-B14F-4D97-AF65-F5344CB8AC3E}">
        <p14:creationId xmlns:p14="http://schemas.microsoft.com/office/powerpoint/2010/main" val="2463431469"/>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defTabSz="806867">
              <a:defRPr/>
            </a:pPr>
            <a:endParaRPr lang="en-US">
              <a:solidFill>
                <a:srgbClr val="04617B">
                  <a:shade val="90000"/>
                </a:srgbClr>
              </a:solidFill>
              <a:latin typeface="Arial" pitchFamily="34" charset="0"/>
              <a:cs typeface="Arial" pitchFamily="34" charset="0"/>
            </a:endParaRPr>
          </a:p>
        </p:txBody>
      </p:sp>
      <p:sp>
        <p:nvSpPr>
          <p:cNvPr id="5" name="Footer Placeholder 4"/>
          <p:cNvSpPr>
            <a:spLocks noGrp="1"/>
          </p:cNvSpPr>
          <p:nvPr>
            <p:ph type="ftr" sz="quarter" idx="11"/>
          </p:nvPr>
        </p:nvSpPr>
        <p:spPr/>
        <p:txBody>
          <a:bodyPr/>
          <a:lstStyle/>
          <a:p>
            <a:pPr defTabSz="806867">
              <a:defRPr/>
            </a:pPr>
            <a:endParaRPr lang="en-US">
              <a:solidFill>
                <a:srgbClr val="04617B">
                  <a:shade val="90000"/>
                </a:srgbClr>
              </a:solidFill>
              <a:latin typeface="Arial" pitchFamily="34" charset="0"/>
              <a:cs typeface="Arial" pitchFamily="34" charset="0"/>
            </a:endParaRPr>
          </a:p>
        </p:txBody>
      </p:sp>
      <p:sp>
        <p:nvSpPr>
          <p:cNvPr id="6" name="Slide Number Placeholder 5"/>
          <p:cNvSpPr>
            <a:spLocks noGrp="1"/>
          </p:cNvSpPr>
          <p:nvPr>
            <p:ph type="sldNum" sz="quarter" idx="12"/>
          </p:nvPr>
        </p:nvSpPr>
        <p:spPr/>
        <p:txBody>
          <a:bodyPr/>
          <a:lstStyle/>
          <a:p>
            <a:pPr defTabSz="806867">
              <a:defRPr/>
            </a:pPr>
            <a:fld id="{C7FB14A8-5F9C-4305-91FB-8DC0037A1E24}" type="slidenum">
              <a:rPr lang="ar-SA" smtClean="0">
                <a:solidFill>
                  <a:srgbClr val="04617B">
                    <a:shade val="90000"/>
                  </a:srgbClr>
                </a:solidFill>
                <a:latin typeface="Arial" pitchFamily="34" charset="0"/>
                <a:cs typeface="Arial" pitchFamily="34" charset="0"/>
              </a:rPr>
              <a:pPr defTabSz="806867">
                <a:defRPr/>
              </a:pPr>
              <a:t>‹#›</a:t>
            </a:fld>
            <a:endParaRPr lang="en-US">
              <a:solidFill>
                <a:srgbClr val="04617B">
                  <a:shade val="90000"/>
                </a:srgbClr>
              </a:solidFill>
              <a:latin typeface="Arial" pitchFamily="34" charset="0"/>
              <a:cs typeface="Arial" pitchFamily="34" charset="0"/>
            </a:endParaRPr>
          </a:p>
        </p:txBody>
      </p:sp>
    </p:spTree>
    <p:extLst>
      <p:ext uri="{BB962C8B-B14F-4D97-AF65-F5344CB8AC3E}">
        <p14:creationId xmlns:p14="http://schemas.microsoft.com/office/powerpoint/2010/main" val="777531764"/>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2"/>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2"/>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defTabSz="806867">
              <a:defRPr/>
            </a:pPr>
            <a:endParaRPr lang="en-US">
              <a:solidFill>
                <a:srgbClr val="04617B">
                  <a:shade val="90000"/>
                </a:srgbClr>
              </a:solidFill>
              <a:latin typeface="Arial" pitchFamily="34" charset="0"/>
              <a:cs typeface="Arial" pitchFamily="34" charset="0"/>
            </a:endParaRPr>
          </a:p>
        </p:txBody>
      </p:sp>
      <p:sp>
        <p:nvSpPr>
          <p:cNvPr id="5" name="Footer Placeholder 4"/>
          <p:cNvSpPr>
            <a:spLocks noGrp="1"/>
          </p:cNvSpPr>
          <p:nvPr>
            <p:ph type="ftr" sz="quarter" idx="11"/>
          </p:nvPr>
        </p:nvSpPr>
        <p:spPr/>
        <p:txBody>
          <a:bodyPr/>
          <a:lstStyle/>
          <a:p>
            <a:pPr defTabSz="806867">
              <a:defRPr/>
            </a:pPr>
            <a:endParaRPr lang="en-US">
              <a:solidFill>
                <a:srgbClr val="04617B">
                  <a:shade val="90000"/>
                </a:srgbClr>
              </a:solidFill>
              <a:latin typeface="Arial" pitchFamily="34" charset="0"/>
              <a:cs typeface="Arial" pitchFamily="34" charset="0"/>
            </a:endParaRPr>
          </a:p>
        </p:txBody>
      </p:sp>
      <p:sp>
        <p:nvSpPr>
          <p:cNvPr id="6" name="Slide Number Placeholder 5"/>
          <p:cNvSpPr>
            <a:spLocks noGrp="1"/>
          </p:cNvSpPr>
          <p:nvPr>
            <p:ph type="sldNum" sz="quarter" idx="12"/>
          </p:nvPr>
        </p:nvSpPr>
        <p:spPr/>
        <p:txBody>
          <a:bodyPr/>
          <a:lstStyle/>
          <a:p>
            <a:pPr defTabSz="806867">
              <a:defRPr/>
            </a:pPr>
            <a:fld id="{C7FB14A8-5F9C-4305-91FB-8DC0037A1E24}" type="slidenum">
              <a:rPr lang="ar-SA" smtClean="0">
                <a:solidFill>
                  <a:srgbClr val="04617B">
                    <a:shade val="90000"/>
                  </a:srgbClr>
                </a:solidFill>
                <a:latin typeface="Arial" pitchFamily="34" charset="0"/>
                <a:cs typeface="Arial" pitchFamily="34" charset="0"/>
              </a:rPr>
              <a:pPr defTabSz="806867">
                <a:defRPr/>
              </a:pPr>
              <a:t>‹#›</a:t>
            </a:fld>
            <a:endParaRPr lang="en-US">
              <a:solidFill>
                <a:srgbClr val="04617B">
                  <a:shade val="90000"/>
                </a:srgbClr>
              </a:solidFill>
              <a:latin typeface="Arial" pitchFamily="34" charset="0"/>
              <a:cs typeface="Arial" pitchFamily="34" charset="0"/>
            </a:endParaRPr>
          </a:p>
        </p:txBody>
      </p:sp>
    </p:spTree>
    <p:extLst>
      <p:ext uri="{BB962C8B-B14F-4D97-AF65-F5344CB8AC3E}">
        <p14:creationId xmlns:p14="http://schemas.microsoft.com/office/powerpoint/2010/main" val="453330448"/>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1" y="1371600"/>
            <a:ext cx="7851648" cy="1828800"/>
          </a:xfrm>
          <a:ln>
            <a:noFill/>
          </a:ln>
        </p:spPr>
        <p:txBody>
          <a:bodyPr vert="horz" tIns="0" rIns="20376"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471"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20376"/>
          <a:lstStyle>
            <a:lvl1pPr marL="0" marR="44950" indent="0" algn="r">
              <a:buNone/>
              <a:defRPr>
                <a:solidFill>
                  <a:schemeClr val="tx1"/>
                </a:solidFill>
              </a:defRPr>
            </a:lvl1pPr>
            <a:lvl2pPr marL="449505" indent="0" algn="ctr">
              <a:buNone/>
            </a:lvl2pPr>
            <a:lvl3pPr marL="899010" indent="0" algn="ctr">
              <a:buNone/>
            </a:lvl3pPr>
            <a:lvl4pPr marL="1348516" indent="0" algn="ctr">
              <a:buNone/>
            </a:lvl4pPr>
            <a:lvl5pPr marL="1798021" indent="0" algn="ctr">
              <a:buNone/>
            </a:lvl5pPr>
            <a:lvl6pPr marL="2247527" indent="0" algn="ctr">
              <a:buNone/>
            </a:lvl6pPr>
            <a:lvl7pPr marL="2697032" indent="0" algn="ctr">
              <a:buNone/>
            </a:lvl7pPr>
            <a:lvl8pPr marL="3146538" indent="0" algn="ctr">
              <a:buNone/>
            </a:lvl8pPr>
            <a:lvl9pPr marL="3596043"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pPr defTabSz="806867">
              <a:defRPr/>
            </a:pPr>
            <a:endParaRPr lang="en-US">
              <a:solidFill>
                <a:srgbClr val="DBF5F9">
                  <a:shade val="90000"/>
                </a:srgbClr>
              </a:solidFill>
              <a:latin typeface="Arial" pitchFamily="34" charset="0"/>
              <a:cs typeface="Arial" pitchFamily="34" charset="0"/>
            </a:endParaRPr>
          </a:p>
        </p:txBody>
      </p:sp>
      <p:sp>
        <p:nvSpPr>
          <p:cNvPr id="19" name="Footer Placeholder 18"/>
          <p:cNvSpPr>
            <a:spLocks noGrp="1"/>
          </p:cNvSpPr>
          <p:nvPr>
            <p:ph type="ftr" sz="quarter" idx="11"/>
          </p:nvPr>
        </p:nvSpPr>
        <p:spPr/>
        <p:txBody>
          <a:bodyPr/>
          <a:lstStyle/>
          <a:p>
            <a:pPr defTabSz="806867">
              <a:defRPr/>
            </a:pPr>
            <a:endParaRPr lang="en-US">
              <a:solidFill>
                <a:srgbClr val="DBF5F9">
                  <a:shade val="90000"/>
                </a:srgbClr>
              </a:solidFill>
              <a:latin typeface="Arial" pitchFamily="34" charset="0"/>
              <a:cs typeface="Arial" pitchFamily="34" charset="0"/>
            </a:endParaRPr>
          </a:p>
        </p:txBody>
      </p:sp>
      <p:sp>
        <p:nvSpPr>
          <p:cNvPr id="27" name="Slide Number Placeholder 26"/>
          <p:cNvSpPr>
            <a:spLocks noGrp="1"/>
          </p:cNvSpPr>
          <p:nvPr>
            <p:ph type="sldNum" sz="quarter" idx="12"/>
          </p:nvPr>
        </p:nvSpPr>
        <p:spPr/>
        <p:txBody>
          <a:bodyPr/>
          <a:lstStyle/>
          <a:p>
            <a:pPr defTabSz="806867">
              <a:defRPr/>
            </a:pPr>
            <a:fld id="{C7FB14A8-5F9C-4305-91FB-8DC0037A1E24}" type="slidenum">
              <a:rPr lang="ar-SA" smtClean="0">
                <a:solidFill>
                  <a:srgbClr val="DBF5F9">
                    <a:shade val="90000"/>
                  </a:srgbClr>
                </a:solidFill>
                <a:latin typeface="Arial" pitchFamily="34" charset="0"/>
                <a:cs typeface="Arial" pitchFamily="34" charset="0"/>
              </a:rPr>
              <a:pPr defTabSz="806867">
                <a:defRPr/>
              </a:pPr>
              <a:t>‹#›</a:t>
            </a:fld>
            <a:endParaRPr lang="en-US">
              <a:solidFill>
                <a:srgbClr val="DBF5F9">
                  <a:shade val="90000"/>
                </a:srgbClr>
              </a:solidFill>
              <a:latin typeface="Arial" pitchFamily="34" charset="0"/>
              <a:cs typeface="Arial" pitchFamily="34" charset="0"/>
            </a:endParaRPr>
          </a:p>
        </p:txBody>
      </p:sp>
    </p:spTree>
    <p:extLst>
      <p:ext uri="{BB962C8B-B14F-4D97-AF65-F5344CB8AC3E}">
        <p14:creationId xmlns:p14="http://schemas.microsoft.com/office/powerpoint/2010/main" val="592962269"/>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defTabSz="806867">
              <a:defRPr/>
            </a:pPr>
            <a:endParaRPr lang="en-US">
              <a:solidFill>
                <a:srgbClr val="04617B">
                  <a:shade val="90000"/>
                </a:srgbClr>
              </a:solidFill>
              <a:latin typeface="Arial" pitchFamily="34" charset="0"/>
              <a:cs typeface="Arial" pitchFamily="34" charset="0"/>
            </a:endParaRPr>
          </a:p>
        </p:txBody>
      </p:sp>
      <p:sp>
        <p:nvSpPr>
          <p:cNvPr id="5" name="Footer Placeholder 4"/>
          <p:cNvSpPr>
            <a:spLocks noGrp="1"/>
          </p:cNvSpPr>
          <p:nvPr>
            <p:ph type="ftr" sz="quarter" idx="11"/>
          </p:nvPr>
        </p:nvSpPr>
        <p:spPr/>
        <p:txBody>
          <a:bodyPr/>
          <a:lstStyle/>
          <a:p>
            <a:pPr defTabSz="806867">
              <a:defRPr/>
            </a:pPr>
            <a:endParaRPr lang="en-US">
              <a:solidFill>
                <a:srgbClr val="04617B">
                  <a:shade val="90000"/>
                </a:srgbClr>
              </a:solidFill>
              <a:latin typeface="Arial" pitchFamily="34" charset="0"/>
              <a:cs typeface="Arial" pitchFamily="34" charset="0"/>
            </a:endParaRPr>
          </a:p>
        </p:txBody>
      </p:sp>
      <p:sp>
        <p:nvSpPr>
          <p:cNvPr id="6" name="Slide Number Placeholder 5"/>
          <p:cNvSpPr>
            <a:spLocks noGrp="1"/>
          </p:cNvSpPr>
          <p:nvPr>
            <p:ph type="sldNum" sz="quarter" idx="12"/>
          </p:nvPr>
        </p:nvSpPr>
        <p:spPr/>
        <p:txBody>
          <a:bodyPr/>
          <a:lstStyle/>
          <a:p>
            <a:pPr defTabSz="806867">
              <a:defRPr/>
            </a:pPr>
            <a:fld id="{C7FB14A8-5F9C-4305-91FB-8DC0037A1E24}" type="slidenum">
              <a:rPr lang="ar-SA" smtClean="0">
                <a:solidFill>
                  <a:srgbClr val="04617B">
                    <a:shade val="90000"/>
                  </a:srgbClr>
                </a:solidFill>
                <a:latin typeface="Arial" pitchFamily="34" charset="0"/>
                <a:cs typeface="Arial" pitchFamily="34" charset="0"/>
              </a:rPr>
              <a:pPr defTabSz="806867">
                <a:defRPr/>
              </a:pPr>
              <a:t>‹#›</a:t>
            </a:fld>
            <a:endParaRPr lang="en-US">
              <a:solidFill>
                <a:srgbClr val="04617B">
                  <a:shade val="90000"/>
                </a:srgbClr>
              </a:solidFill>
              <a:latin typeface="Arial" pitchFamily="34" charset="0"/>
              <a:cs typeface="Arial" pitchFamily="34" charset="0"/>
            </a:endParaRPr>
          </a:p>
        </p:txBody>
      </p:sp>
    </p:spTree>
    <p:extLst>
      <p:ext uri="{BB962C8B-B14F-4D97-AF65-F5344CB8AC3E}">
        <p14:creationId xmlns:p14="http://schemas.microsoft.com/office/powerpoint/2010/main" val="401655467"/>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7"/>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471"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5"/>
            <a:ext cx="7772400" cy="1509712"/>
          </a:xfrm>
        </p:spPr>
        <p:txBody>
          <a:bodyPr lIns="50941" rIns="50941" anchor="t"/>
          <a:lstStyle>
            <a:lvl1pPr marL="0" indent="0">
              <a:buNone/>
              <a:defRPr sz="2206">
                <a:solidFill>
                  <a:schemeClr val="tx1"/>
                </a:solidFill>
              </a:defRPr>
            </a:lvl1pPr>
            <a:lvl2pPr>
              <a:buNone/>
              <a:defRPr sz="1765">
                <a:solidFill>
                  <a:schemeClr val="tx1">
                    <a:tint val="75000"/>
                  </a:schemeClr>
                </a:solidFill>
              </a:defRPr>
            </a:lvl2pPr>
            <a:lvl3pPr>
              <a:buNone/>
              <a:defRPr sz="1588">
                <a:solidFill>
                  <a:schemeClr val="tx1">
                    <a:tint val="75000"/>
                  </a:schemeClr>
                </a:solidFill>
              </a:defRPr>
            </a:lvl3pPr>
            <a:lvl4pPr>
              <a:buNone/>
              <a:defRPr sz="1412">
                <a:solidFill>
                  <a:schemeClr val="tx1">
                    <a:tint val="75000"/>
                  </a:schemeClr>
                </a:solidFill>
              </a:defRPr>
            </a:lvl4pPr>
            <a:lvl5pPr>
              <a:buNone/>
              <a:defRPr sz="1412">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pPr defTabSz="806867">
              <a:defRPr/>
            </a:pPr>
            <a:endParaRPr lang="en-US">
              <a:solidFill>
                <a:srgbClr val="DBF5F9">
                  <a:shade val="90000"/>
                </a:srgbClr>
              </a:solidFill>
              <a:latin typeface="Arial" pitchFamily="34" charset="0"/>
              <a:cs typeface="Arial" pitchFamily="34" charset="0"/>
            </a:endParaRPr>
          </a:p>
        </p:txBody>
      </p:sp>
      <p:sp>
        <p:nvSpPr>
          <p:cNvPr id="5" name="Footer Placeholder 4"/>
          <p:cNvSpPr>
            <a:spLocks noGrp="1"/>
          </p:cNvSpPr>
          <p:nvPr>
            <p:ph type="ftr" sz="quarter" idx="11"/>
          </p:nvPr>
        </p:nvSpPr>
        <p:spPr/>
        <p:txBody>
          <a:bodyPr/>
          <a:lstStyle/>
          <a:p>
            <a:pPr defTabSz="806867">
              <a:defRPr/>
            </a:pPr>
            <a:endParaRPr lang="en-US">
              <a:solidFill>
                <a:srgbClr val="DBF5F9">
                  <a:shade val="90000"/>
                </a:srgbClr>
              </a:solidFill>
              <a:latin typeface="Arial" pitchFamily="34" charset="0"/>
              <a:cs typeface="Arial" pitchFamily="34" charset="0"/>
            </a:endParaRPr>
          </a:p>
        </p:txBody>
      </p:sp>
      <p:sp>
        <p:nvSpPr>
          <p:cNvPr id="6" name="Slide Number Placeholder 5"/>
          <p:cNvSpPr>
            <a:spLocks noGrp="1"/>
          </p:cNvSpPr>
          <p:nvPr>
            <p:ph type="sldNum" sz="quarter" idx="12"/>
          </p:nvPr>
        </p:nvSpPr>
        <p:spPr/>
        <p:txBody>
          <a:bodyPr/>
          <a:lstStyle/>
          <a:p>
            <a:pPr defTabSz="806867">
              <a:defRPr/>
            </a:pPr>
            <a:fld id="{C7FB14A8-5F9C-4305-91FB-8DC0037A1E24}" type="slidenum">
              <a:rPr lang="ar-SA" smtClean="0">
                <a:solidFill>
                  <a:srgbClr val="DBF5F9">
                    <a:shade val="90000"/>
                  </a:srgbClr>
                </a:solidFill>
                <a:latin typeface="Arial" pitchFamily="34" charset="0"/>
                <a:cs typeface="Arial" pitchFamily="34" charset="0"/>
              </a:rPr>
              <a:pPr defTabSz="806867">
                <a:defRPr/>
              </a:pPr>
              <a:t>‹#›</a:t>
            </a:fld>
            <a:endParaRPr lang="en-US">
              <a:solidFill>
                <a:srgbClr val="DBF5F9">
                  <a:shade val="90000"/>
                </a:srgbClr>
              </a:solidFill>
              <a:latin typeface="Arial" pitchFamily="34" charset="0"/>
              <a:cs typeface="Arial" pitchFamily="34" charset="0"/>
            </a:endParaRPr>
          </a:p>
        </p:txBody>
      </p:sp>
    </p:spTree>
    <p:extLst>
      <p:ext uri="{BB962C8B-B14F-4D97-AF65-F5344CB8AC3E}">
        <p14:creationId xmlns:p14="http://schemas.microsoft.com/office/powerpoint/2010/main" val="2962133587"/>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559"/>
            </a:lvl1pPr>
            <a:lvl2pPr>
              <a:defRPr sz="2382"/>
            </a:lvl2pPr>
            <a:lvl3pPr>
              <a:defRPr sz="1941"/>
            </a:lvl3pPr>
            <a:lvl4pPr>
              <a:defRPr sz="1765"/>
            </a:lvl4pPr>
            <a:lvl5pPr>
              <a:defRPr sz="1765"/>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559"/>
            </a:lvl1pPr>
            <a:lvl2pPr>
              <a:defRPr sz="2382"/>
            </a:lvl2pPr>
            <a:lvl3pPr>
              <a:defRPr sz="1941"/>
            </a:lvl3pPr>
            <a:lvl4pPr>
              <a:defRPr sz="1765"/>
            </a:lvl4pPr>
            <a:lvl5pPr>
              <a:defRPr sz="1765"/>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defTabSz="806867">
              <a:defRPr/>
            </a:pPr>
            <a:endParaRPr lang="en-US">
              <a:solidFill>
                <a:srgbClr val="04617B">
                  <a:shade val="90000"/>
                </a:srgbClr>
              </a:solidFill>
              <a:latin typeface="Arial" pitchFamily="34" charset="0"/>
              <a:cs typeface="Arial" pitchFamily="34" charset="0"/>
            </a:endParaRPr>
          </a:p>
        </p:txBody>
      </p:sp>
      <p:sp>
        <p:nvSpPr>
          <p:cNvPr id="6" name="Footer Placeholder 5"/>
          <p:cNvSpPr>
            <a:spLocks noGrp="1"/>
          </p:cNvSpPr>
          <p:nvPr>
            <p:ph type="ftr" sz="quarter" idx="11"/>
          </p:nvPr>
        </p:nvSpPr>
        <p:spPr/>
        <p:txBody>
          <a:bodyPr/>
          <a:lstStyle/>
          <a:p>
            <a:pPr defTabSz="806867">
              <a:defRPr/>
            </a:pPr>
            <a:endParaRPr lang="en-US">
              <a:solidFill>
                <a:srgbClr val="04617B">
                  <a:shade val="90000"/>
                </a:srgbClr>
              </a:solidFill>
              <a:latin typeface="Arial" pitchFamily="34" charset="0"/>
              <a:cs typeface="Arial" pitchFamily="34" charset="0"/>
            </a:endParaRPr>
          </a:p>
        </p:txBody>
      </p:sp>
      <p:sp>
        <p:nvSpPr>
          <p:cNvPr id="7" name="Slide Number Placeholder 6"/>
          <p:cNvSpPr>
            <a:spLocks noGrp="1"/>
          </p:cNvSpPr>
          <p:nvPr>
            <p:ph type="sldNum" sz="quarter" idx="12"/>
          </p:nvPr>
        </p:nvSpPr>
        <p:spPr/>
        <p:txBody>
          <a:bodyPr/>
          <a:lstStyle/>
          <a:p>
            <a:pPr defTabSz="806867">
              <a:defRPr/>
            </a:pPr>
            <a:fld id="{C7FB14A8-5F9C-4305-91FB-8DC0037A1E24}" type="slidenum">
              <a:rPr lang="ar-SA" smtClean="0">
                <a:solidFill>
                  <a:srgbClr val="04617B">
                    <a:shade val="90000"/>
                  </a:srgbClr>
                </a:solidFill>
                <a:latin typeface="Arial" pitchFamily="34" charset="0"/>
                <a:cs typeface="Arial" pitchFamily="34" charset="0"/>
              </a:rPr>
              <a:pPr defTabSz="806867">
                <a:defRPr/>
              </a:pPr>
              <a:t>‹#›</a:t>
            </a:fld>
            <a:endParaRPr lang="en-US">
              <a:solidFill>
                <a:srgbClr val="04617B">
                  <a:shade val="90000"/>
                </a:srgbClr>
              </a:solidFill>
              <a:latin typeface="Arial" pitchFamily="34" charset="0"/>
              <a:cs typeface="Arial" pitchFamily="34" charset="0"/>
            </a:endParaRPr>
          </a:p>
        </p:txBody>
      </p:sp>
    </p:spTree>
    <p:extLst>
      <p:ext uri="{BB962C8B-B14F-4D97-AF65-F5344CB8AC3E}">
        <p14:creationId xmlns:p14="http://schemas.microsoft.com/office/powerpoint/2010/main" val="3225638045"/>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50941"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1" y="1855248"/>
            <a:ext cx="4040188" cy="659352"/>
          </a:xfrm>
        </p:spPr>
        <p:txBody>
          <a:bodyPr lIns="50941" tIns="0" rIns="50941" bIns="0" anchor="ctr">
            <a:noAutofit/>
          </a:bodyPr>
          <a:lstStyle>
            <a:lvl1pPr marL="0" indent="0">
              <a:buNone/>
              <a:defRPr sz="2382" b="1" cap="none" baseline="0">
                <a:solidFill>
                  <a:schemeClr val="tx2"/>
                </a:solidFill>
                <a:effectLst/>
              </a:defRPr>
            </a:lvl1pPr>
            <a:lvl2pPr>
              <a:buNone/>
              <a:defRPr sz="1941" b="1"/>
            </a:lvl2pPr>
            <a:lvl3pPr>
              <a:buNone/>
              <a:defRPr sz="1765" b="1"/>
            </a:lvl3pPr>
            <a:lvl4pPr>
              <a:buNone/>
              <a:defRPr sz="1588" b="1"/>
            </a:lvl4pPr>
            <a:lvl5pPr>
              <a:buNone/>
              <a:defRPr sz="1588"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1859758"/>
            <a:ext cx="4041775" cy="654843"/>
          </a:xfrm>
        </p:spPr>
        <p:txBody>
          <a:bodyPr lIns="50941" tIns="0" rIns="50941" bIns="0" anchor="ctr"/>
          <a:lstStyle>
            <a:lvl1pPr marL="0" indent="0">
              <a:buNone/>
              <a:defRPr sz="2382" b="1" cap="none" baseline="0">
                <a:solidFill>
                  <a:schemeClr val="tx2"/>
                </a:solidFill>
                <a:effectLst/>
              </a:defRPr>
            </a:lvl1pPr>
            <a:lvl2pPr>
              <a:buNone/>
              <a:defRPr sz="1941" b="1"/>
            </a:lvl2pPr>
            <a:lvl3pPr>
              <a:buNone/>
              <a:defRPr sz="1765" b="1"/>
            </a:lvl3pPr>
            <a:lvl4pPr>
              <a:buNone/>
              <a:defRPr sz="1588" b="1"/>
            </a:lvl4pPr>
            <a:lvl5pPr>
              <a:buNone/>
              <a:defRPr sz="1588"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1" y="2514601"/>
            <a:ext cx="4040188" cy="3845720"/>
          </a:xfrm>
        </p:spPr>
        <p:txBody>
          <a:bodyPr tIns="0"/>
          <a:lstStyle>
            <a:lvl1pPr>
              <a:defRPr sz="2206"/>
            </a:lvl1pPr>
            <a:lvl2pPr>
              <a:defRPr sz="1941"/>
            </a:lvl2pPr>
            <a:lvl3pPr>
              <a:defRPr sz="1765"/>
            </a:lvl3pPr>
            <a:lvl4pPr>
              <a:defRPr sz="1588"/>
            </a:lvl4pPr>
            <a:lvl5pPr>
              <a:defRPr sz="1588"/>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6" y="2514601"/>
            <a:ext cx="4041775" cy="3845720"/>
          </a:xfrm>
        </p:spPr>
        <p:txBody>
          <a:bodyPr tIns="0"/>
          <a:lstStyle>
            <a:lvl1pPr>
              <a:defRPr sz="2206"/>
            </a:lvl1pPr>
            <a:lvl2pPr>
              <a:defRPr sz="1941"/>
            </a:lvl2pPr>
            <a:lvl3pPr>
              <a:defRPr sz="1765"/>
            </a:lvl3pPr>
            <a:lvl4pPr>
              <a:defRPr sz="1588"/>
            </a:lvl4pPr>
            <a:lvl5pPr>
              <a:defRPr sz="1588"/>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pPr defTabSz="806867">
              <a:defRPr/>
            </a:pPr>
            <a:endParaRPr lang="en-US">
              <a:solidFill>
                <a:srgbClr val="04617B">
                  <a:shade val="90000"/>
                </a:srgbClr>
              </a:solidFill>
              <a:latin typeface="Arial" pitchFamily="34" charset="0"/>
              <a:cs typeface="Arial" pitchFamily="34" charset="0"/>
            </a:endParaRPr>
          </a:p>
        </p:txBody>
      </p:sp>
      <p:sp>
        <p:nvSpPr>
          <p:cNvPr id="8" name="Footer Placeholder 7"/>
          <p:cNvSpPr>
            <a:spLocks noGrp="1"/>
          </p:cNvSpPr>
          <p:nvPr>
            <p:ph type="ftr" sz="quarter" idx="11"/>
          </p:nvPr>
        </p:nvSpPr>
        <p:spPr/>
        <p:txBody>
          <a:bodyPr/>
          <a:lstStyle/>
          <a:p>
            <a:pPr defTabSz="806867">
              <a:defRPr/>
            </a:pPr>
            <a:endParaRPr lang="en-US">
              <a:solidFill>
                <a:srgbClr val="04617B">
                  <a:shade val="90000"/>
                </a:srgbClr>
              </a:solidFill>
              <a:latin typeface="Arial" pitchFamily="34" charset="0"/>
              <a:cs typeface="Arial" pitchFamily="34" charset="0"/>
            </a:endParaRPr>
          </a:p>
        </p:txBody>
      </p:sp>
      <p:sp>
        <p:nvSpPr>
          <p:cNvPr id="9" name="Slide Number Placeholder 8"/>
          <p:cNvSpPr>
            <a:spLocks noGrp="1"/>
          </p:cNvSpPr>
          <p:nvPr>
            <p:ph type="sldNum" sz="quarter" idx="12"/>
          </p:nvPr>
        </p:nvSpPr>
        <p:spPr/>
        <p:txBody>
          <a:bodyPr/>
          <a:lstStyle/>
          <a:p>
            <a:pPr defTabSz="806867">
              <a:defRPr/>
            </a:pPr>
            <a:fld id="{C7FB14A8-5F9C-4305-91FB-8DC0037A1E24}" type="slidenum">
              <a:rPr lang="ar-SA" smtClean="0">
                <a:solidFill>
                  <a:srgbClr val="04617B">
                    <a:shade val="90000"/>
                  </a:srgbClr>
                </a:solidFill>
                <a:latin typeface="Arial" pitchFamily="34" charset="0"/>
                <a:cs typeface="Arial" pitchFamily="34" charset="0"/>
              </a:rPr>
              <a:pPr defTabSz="806867">
                <a:defRPr/>
              </a:pPr>
              <a:t>‹#›</a:t>
            </a:fld>
            <a:endParaRPr lang="en-US">
              <a:solidFill>
                <a:srgbClr val="04617B">
                  <a:shade val="90000"/>
                </a:srgbClr>
              </a:solidFill>
              <a:latin typeface="Arial" pitchFamily="34" charset="0"/>
              <a:cs typeface="Arial" pitchFamily="34" charset="0"/>
            </a:endParaRPr>
          </a:p>
        </p:txBody>
      </p:sp>
    </p:spTree>
    <p:extLst>
      <p:ext uri="{BB962C8B-B14F-4D97-AF65-F5344CB8AC3E}">
        <p14:creationId xmlns:p14="http://schemas.microsoft.com/office/powerpoint/2010/main" val="227326863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تاريخ 3"/>
          <p:cNvSpPr>
            <a:spLocks noGrp="1"/>
          </p:cNvSpPr>
          <p:nvPr>
            <p:ph type="dt" sz="half" idx="10"/>
          </p:nvPr>
        </p:nvSpPr>
        <p:spPr/>
        <p:txBody>
          <a:bodyPr/>
          <a:lstStyle>
            <a:lvl1pPr>
              <a:defRPr/>
            </a:lvl1pPr>
          </a:lstStyle>
          <a:p>
            <a:pPr>
              <a:defRPr/>
            </a:pPr>
            <a:endParaRPr lang="en-US"/>
          </a:p>
        </p:txBody>
      </p:sp>
      <p:sp>
        <p:nvSpPr>
          <p:cNvPr id="6" name="عنصر نائب للتذييل 4"/>
          <p:cNvSpPr>
            <a:spLocks noGrp="1"/>
          </p:cNvSpPr>
          <p:nvPr>
            <p:ph type="ftr" sz="quarter" idx="11"/>
          </p:nvPr>
        </p:nvSpPr>
        <p:spPr/>
        <p:txBody>
          <a:bodyPr/>
          <a:lstStyle>
            <a:lvl1pPr>
              <a:defRPr/>
            </a:lvl1pPr>
          </a:lstStyle>
          <a:p>
            <a:pPr>
              <a:defRPr/>
            </a:pPr>
            <a:endParaRPr lang="en-US"/>
          </a:p>
        </p:txBody>
      </p:sp>
      <p:sp>
        <p:nvSpPr>
          <p:cNvPr id="7" name="عنصر نائب لرقم الشريحة 5"/>
          <p:cNvSpPr>
            <a:spLocks noGrp="1"/>
          </p:cNvSpPr>
          <p:nvPr>
            <p:ph type="sldNum" sz="quarter" idx="12"/>
          </p:nvPr>
        </p:nvSpPr>
        <p:spPr/>
        <p:txBody>
          <a:bodyPr/>
          <a:lstStyle>
            <a:lvl1pPr>
              <a:defRPr/>
            </a:lvl1pPr>
          </a:lstStyle>
          <a:p>
            <a:pPr>
              <a:defRPr/>
            </a:pPr>
            <a:fld id="{14B9BAD1-39B0-49CF-A987-2C36571224E3}" type="slidenum">
              <a:rPr lang="ar-SA"/>
              <a:pPr>
                <a:defRPr/>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50941"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4941"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pPr defTabSz="806867">
              <a:defRPr/>
            </a:pPr>
            <a:endParaRPr lang="en-US">
              <a:solidFill>
                <a:srgbClr val="04617B">
                  <a:shade val="90000"/>
                </a:srgbClr>
              </a:solidFill>
              <a:latin typeface="Arial" pitchFamily="34" charset="0"/>
              <a:cs typeface="Arial" pitchFamily="34" charset="0"/>
            </a:endParaRPr>
          </a:p>
        </p:txBody>
      </p:sp>
      <p:sp>
        <p:nvSpPr>
          <p:cNvPr id="4" name="Footer Placeholder 3"/>
          <p:cNvSpPr>
            <a:spLocks noGrp="1"/>
          </p:cNvSpPr>
          <p:nvPr>
            <p:ph type="ftr" sz="quarter" idx="11"/>
          </p:nvPr>
        </p:nvSpPr>
        <p:spPr/>
        <p:txBody>
          <a:bodyPr/>
          <a:lstStyle/>
          <a:p>
            <a:pPr defTabSz="806867">
              <a:defRPr/>
            </a:pPr>
            <a:endParaRPr lang="en-US">
              <a:solidFill>
                <a:srgbClr val="04617B">
                  <a:shade val="90000"/>
                </a:srgbClr>
              </a:solidFill>
              <a:latin typeface="Arial" pitchFamily="34" charset="0"/>
              <a:cs typeface="Arial" pitchFamily="34" charset="0"/>
            </a:endParaRPr>
          </a:p>
        </p:txBody>
      </p:sp>
      <p:sp>
        <p:nvSpPr>
          <p:cNvPr id="5" name="Slide Number Placeholder 4"/>
          <p:cNvSpPr>
            <a:spLocks noGrp="1"/>
          </p:cNvSpPr>
          <p:nvPr>
            <p:ph type="sldNum" sz="quarter" idx="12"/>
          </p:nvPr>
        </p:nvSpPr>
        <p:spPr/>
        <p:txBody>
          <a:bodyPr/>
          <a:lstStyle/>
          <a:p>
            <a:pPr defTabSz="806867">
              <a:defRPr/>
            </a:pPr>
            <a:fld id="{C7FB14A8-5F9C-4305-91FB-8DC0037A1E24}" type="slidenum">
              <a:rPr lang="ar-SA" smtClean="0">
                <a:solidFill>
                  <a:srgbClr val="04617B">
                    <a:shade val="90000"/>
                  </a:srgbClr>
                </a:solidFill>
                <a:latin typeface="Arial" pitchFamily="34" charset="0"/>
                <a:cs typeface="Arial" pitchFamily="34" charset="0"/>
              </a:rPr>
              <a:pPr defTabSz="806867">
                <a:defRPr/>
              </a:pPr>
              <a:t>‹#›</a:t>
            </a:fld>
            <a:endParaRPr lang="en-US">
              <a:solidFill>
                <a:srgbClr val="04617B">
                  <a:shade val="90000"/>
                </a:srgbClr>
              </a:solidFill>
              <a:latin typeface="Arial" pitchFamily="34" charset="0"/>
              <a:cs typeface="Arial" pitchFamily="34" charset="0"/>
            </a:endParaRPr>
          </a:p>
        </p:txBody>
      </p:sp>
    </p:spTree>
    <p:extLst>
      <p:ext uri="{BB962C8B-B14F-4D97-AF65-F5344CB8AC3E}">
        <p14:creationId xmlns:p14="http://schemas.microsoft.com/office/powerpoint/2010/main" val="1591275697"/>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806867">
              <a:defRPr/>
            </a:pPr>
            <a:endParaRPr lang="en-US">
              <a:solidFill>
                <a:srgbClr val="04617B">
                  <a:shade val="90000"/>
                </a:srgbClr>
              </a:solidFill>
              <a:latin typeface="Arial" pitchFamily="34" charset="0"/>
              <a:cs typeface="Arial" pitchFamily="34" charset="0"/>
            </a:endParaRPr>
          </a:p>
        </p:txBody>
      </p:sp>
      <p:sp>
        <p:nvSpPr>
          <p:cNvPr id="3" name="Footer Placeholder 2"/>
          <p:cNvSpPr>
            <a:spLocks noGrp="1"/>
          </p:cNvSpPr>
          <p:nvPr>
            <p:ph type="ftr" sz="quarter" idx="11"/>
          </p:nvPr>
        </p:nvSpPr>
        <p:spPr/>
        <p:txBody>
          <a:bodyPr/>
          <a:lstStyle/>
          <a:p>
            <a:pPr defTabSz="806867">
              <a:defRPr/>
            </a:pPr>
            <a:endParaRPr lang="en-US">
              <a:solidFill>
                <a:srgbClr val="04617B">
                  <a:shade val="90000"/>
                </a:srgbClr>
              </a:solidFill>
              <a:latin typeface="Arial" pitchFamily="34" charset="0"/>
              <a:cs typeface="Arial" pitchFamily="34" charset="0"/>
            </a:endParaRPr>
          </a:p>
        </p:txBody>
      </p:sp>
      <p:sp>
        <p:nvSpPr>
          <p:cNvPr id="4" name="Slide Number Placeholder 3"/>
          <p:cNvSpPr>
            <a:spLocks noGrp="1"/>
          </p:cNvSpPr>
          <p:nvPr>
            <p:ph type="sldNum" sz="quarter" idx="12"/>
          </p:nvPr>
        </p:nvSpPr>
        <p:spPr/>
        <p:txBody>
          <a:bodyPr/>
          <a:lstStyle/>
          <a:p>
            <a:pPr defTabSz="806867">
              <a:defRPr/>
            </a:pPr>
            <a:fld id="{C7FB14A8-5F9C-4305-91FB-8DC0037A1E24}" type="slidenum">
              <a:rPr lang="ar-SA" smtClean="0">
                <a:solidFill>
                  <a:srgbClr val="04617B">
                    <a:shade val="90000"/>
                  </a:srgbClr>
                </a:solidFill>
                <a:latin typeface="Arial" pitchFamily="34" charset="0"/>
                <a:cs typeface="Arial" pitchFamily="34" charset="0"/>
              </a:rPr>
              <a:pPr defTabSz="806867">
                <a:defRPr/>
              </a:pPr>
              <a:t>‹#›</a:t>
            </a:fld>
            <a:endParaRPr lang="en-US">
              <a:solidFill>
                <a:srgbClr val="04617B">
                  <a:shade val="90000"/>
                </a:srgbClr>
              </a:solidFill>
              <a:latin typeface="Arial" pitchFamily="34" charset="0"/>
              <a:cs typeface="Arial" pitchFamily="34" charset="0"/>
            </a:endParaRPr>
          </a:p>
        </p:txBody>
      </p:sp>
    </p:spTree>
    <p:extLst>
      <p:ext uri="{BB962C8B-B14F-4D97-AF65-F5344CB8AC3E}">
        <p14:creationId xmlns:p14="http://schemas.microsoft.com/office/powerpoint/2010/main" val="724551069"/>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559"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20376" rIns="20376"/>
          <a:lstStyle>
            <a:lvl1pPr marL="0" indent="0" algn="l">
              <a:buNone/>
              <a:defRPr sz="1412"/>
            </a:lvl1pPr>
            <a:lvl2pPr indent="0" algn="l">
              <a:buNone/>
              <a:defRPr sz="1147"/>
            </a:lvl2pPr>
            <a:lvl3pPr indent="0" algn="l">
              <a:buNone/>
              <a:defRPr sz="971"/>
            </a:lvl3pPr>
            <a:lvl4pPr indent="0" algn="l">
              <a:buNone/>
              <a:defRPr sz="882"/>
            </a:lvl4pPr>
            <a:lvl5pPr indent="0" algn="l">
              <a:buNone/>
              <a:defRPr sz="882"/>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735"/>
            </a:lvl1pPr>
            <a:lvl2pPr>
              <a:defRPr sz="2559"/>
            </a:lvl2pPr>
            <a:lvl3pPr>
              <a:defRPr sz="2382"/>
            </a:lvl3pPr>
            <a:lvl4pPr>
              <a:defRPr sz="1941"/>
            </a:lvl4pPr>
            <a:lvl5pPr>
              <a:defRPr sz="1765"/>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defTabSz="806867">
              <a:defRPr/>
            </a:pPr>
            <a:endParaRPr lang="en-US">
              <a:solidFill>
                <a:srgbClr val="04617B">
                  <a:shade val="90000"/>
                </a:srgbClr>
              </a:solidFill>
              <a:latin typeface="Arial" pitchFamily="34" charset="0"/>
              <a:cs typeface="Arial" pitchFamily="34" charset="0"/>
            </a:endParaRPr>
          </a:p>
        </p:txBody>
      </p:sp>
      <p:sp>
        <p:nvSpPr>
          <p:cNvPr id="6" name="Footer Placeholder 5"/>
          <p:cNvSpPr>
            <a:spLocks noGrp="1"/>
          </p:cNvSpPr>
          <p:nvPr>
            <p:ph type="ftr" sz="quarter" idx="11"/>
          </p:nvPr>
        </p:nvSpPr>
        <p:spPr/>
        <p:txBody>
          <a:bodyPr/>
          <a:lstStyle/>
          <a:p>
            <a:pPr defTabSz="806867">
              <a:defRPr/>
            </a:pPr>
            <a:endParaRPr lang="en-US">
              <a:solidFill>
                <a:srgbClr val="04617B">
                  <a:shade val="90000"/>
                </a:srgbClr>
              </a:solidFill>
              <a:latin typeface="Arial" pitchFamily="34" charset="0"/>
              <a:cs typeface="Arial" pitchFamily="34" charset="0"/>
            </a:endParaRPr>
          </a:p>
        </p:txBody>
      </p:sp>
      <p:sp>
        <p:nvSpPr>
          <p:cNvPr id="7" name="Slide Number Placeholder 6"/>
          <p:cNvSpPr>
            <a:spLocks noGrp="1"/>
          </p:cNvSpPr>
          <p:nvPr>
            <p:ph type="sldNum" sz="quarter" idx="12"/>
          </p:nvPr>
        </p:nvSpPr>
        <p:spPr/>
        <p:txBody>
          <a:bodyPr/>
          <a:lstStyle/>
          <a:p>
            <a:pPr defTabSz="806867">
              <a:defRPr/>
            </a:pPr>
            <a:fld id="{C7FB14A8-5F9C-4305-91FB-8DC0037A1E24}" type="slidenum">
              <a:rPr lang="ar-SA" smtClean="0">
                <a:solidFill>
                  <a:srgbClr val="04617B">
                    <a:shade val="90000"/>
                  </a:srgbClr>
                </a:solidFill>
                <a:latin typeface="Arial" pitchFamily="34" charset="0"/>
                <a:cs typeface="Arial" pitchFamily="34" charset="0"/>
              </a:rPr>
              <a:pPr defTabSz="806867">
                <a:defRPr/>
              </a:pPr>
              <a:t>‹#›</a:t>
            </a:fld>
            <a:endParaRPr lang="en-US">
              <a:solidFill>
                <a:srgbClr val="04617B">
                  <a:shade val="90000"/>
                </a:srgbClr>
              </a:solidFill>
              <a:latin typeface="Arial" pitchFamily="34" charset="0"/>
              <a:cs typeface="Arial" pitchFamily="34" charset="0"/>
            </a:endParaRPr>
          </a:p>
        </p:txBody>
      </p:sp>
    </p:spTree>
    <p:extLst>
      <p:ext uri="{BB962C8B-B14F-4D97-AF65-F5344CB8AC3E}">
        <p14:creationId xmlns:p14="http://schemas.microsoft.com/office/powerpoint/2010/main" val="3649349618"/>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lIns="89896" tIns="44948" rIns="89896" bIns="44948" rtlCol="0" anchor="ctr"/>
          <a:lstStyle/>
          <a:p>
            <a:pPr marL="0" marR="0" lvl="0" indent="0" algn="ctr" defTabSz="806867" rtl="1" eaLnBrk="1" fontAlgn="base" latinLnBrk="0" hangingPunct="1">
              <a:lnSpc>
                <a:spcPct val="100000"/>
              </a:lnSpc>
              <a:spcBef>
                <a:spcPct val="0"/>
              </a:spcBef>
              <a:spcAft>
                <a:spcPct val="0"/>
              </a:spcAft>
              <a:buClrTx/>
              <a:buSzTx/>
              <a:buFontTx/>
              <a:buNone/>
              <a:tabLst/>
              <a:defRPr/>
            </a:pPr>
            <a:endParaRPr kumimoji="0" lang="en-US" sz="1588" b="0" i="0" u="none" strike="noStrike" kern="1200" cap="none" spc="0" normalizeH="0" baseline="0" noProof="0">
              <a:ln>
                <a:noFill/>
              </a:ln>
              <a:solidFill>
                <a:prstClr val="white"/>
              </a:solidFill>
              <a:effectLst/>
              <a:uLnTx/>
              <a:uFillTx/>
              <a:latin typeface="Constantia"/>
              <a:ea typeface="+mn-ea"/>
              <a:cs typeface="+mn-cs"/>
            </a:endParaRPr>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lIns="89896" tIns="44948" rIns="89896" bIns="44948" rtlCol="0" anchor="ctr"/>
          <a:lstStyle/>
          <a:p>
            <a:pPr marL="0" marR="0" lvl="0" indent="0" algn="ctr" defTabSz="806867" rtl="1" eaLnBrk="1" fontAlgn="base" latinLnBrk="0" hangingPunct="1">
              <a:lnSpc>
                <a:spcPct val="100000"/>
              </a:lnSpc>
              <a:spcBef>
                <a:spcPct val="0"/>
              </a:spcBef>
              <a:spcAft>
                <a:spcPct val="0"/>
              </a:spcAft>
              <a:buClrTx/>
              <a:buSzTx/>
              <a:buFontTx/>
              <a:buNone/>
              <a:tabLst/>
              <a:defRPr/>
            </a:pPr>
            <a:endParaRPr kumimoji="0" lang="en-US" sz="1588" b="0" i="0" u="none" strike="noStrike" kern="1200" cap="none" spc="0" normalizeH="0" baseline="0" noProof="0">
              <a:ln>
                <a:noFill/>
              </a:ln>
              <a:solidFill>
                <a:prstClr val="white"/>
              </a:solidFill>
              <a:effectLst/>
              <a:uLnTx/>
              <a:uFillTx/>
              <a:latin typeface="Constantia"/>
              <a:ea typeface="+mn-ea"/>
              <a:cs typeface="+mn-cs"/>
            </a:endParaRPr>
          </a:p>
        </p:txBody>
      </p:sp>
      <p:sp>
        <p:nvSpPr>
          <p:cNvPr id="2" name="Title 1"/>
          <p:cNvSpPr>
            <a:spLocks noGrp="1"/>
          </p:cNvSpPr>
          <p:nvPr>
            <p:ph type="title"/>
          </p:nvPr>
        </p:nvSpPr>
        <p:spPr>
          <a:xfrm>
            <a:off x="609601" y="1176997"/>
            <a:ext cx="2212848" cy="1582621"/>
          </a:xfrm>
        </p:spPr>
        <p:txBody>
          <a:bodyPr vert="horz" lIns="50941" tIns="50941" rIns="50941" bIns="50941" anchor="b"/>
          <a:lstStyle>
            <a:lvl1pPr algn="l">
              <a:buNone/>
              <a:defRPr sz="1941"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71318" rIns="50941" bIns="50941" anchor="t"/>
          <a:lstStyle>
            <a:lvl1pPr marL="0" indent="0" algn="l">
              <a:spcBef>
                <a:spcPts val="246"/>
              </a:spcBef>
              <a:buFontTx/>
              <a:buNone/>
              <a:defRPr sz="1235"/>
            </a:lvl1pPr>
            <a:lvl2pPr>
              <a:defRPr sz="1147"/>
            </a:lvl2pPr>
            <a:lvl3pPr>
              <a:defRPr sz="971"/>
            </a:lvl3pPr>
            <a:lvl4pPr>
              <a:defRPr sz="882"/>
            </a:lvl4pPr>
            <a:lvl5pPr>
              <a:defRPr sz="882"/>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pPr defTabSz="806867">
              <a:defRPr/>
            </a:pPr>
            <a:endParaRPr lang="en-US">
              <a:solidFill>
                <a:srgbClr val="04617B">
                  <a:shade val="90000"/>
                </a:srgbClr>
              </a:solidFill>
              <a:latin typeface="Arial" pitchFamily="34" charset="0"/>
              <a:cs typeface="Arial" pitchFamily="34" charset="0"/>
            </a:endParaRPr>
          </a:p>
        </p:txBody>
      </p:sp>
      <p:sp>
        <p:nvSpPr>
          <p:cNvPr id="6" name="Footer Placeholder 5"/>
          <p:cNvSpPr>
            <a:spLocks noGrp="1"/>
          </p:cNvSpPr>
          <p:nvPr>
            <p:ph type="ftr" sz="quarter" idx="11"/>
          </p:nvPr>
        </p:nvSpPr>
        <p:spPr/>
        <p:txBody>
          <a:bodyPr/>
          <a:lstStyle/>
          <a:p>
            <a:pPr defTabSz="806867">
              <a:defRPr/>
            </a:pPr>
            <a:endParaRPr lang="en-US">
              <a:solidFill>
                <a:srgbClr val="04617B">
                  <a:shade val="90000"/>
                </a:srgbClr>
              </a:solidFill>
              <a:latin typeface="Arial" pitchFamily="34" charset="0"/>
              <a:cs typeface="Arial" pitchFamily="34" charset="0"/>
            </a:endParaRPr>
          </a:p>
        </p:txBody>
      </p:sp>
      <p:sp>
        <p:nvSpPr>
          <p:cNvPr id="7" name="Slide Number Placeholder 6"/>
          <p:cNvSpPr>
            <a:spLocks noGrp="1"/>
          </p:cNvSpPr>
          <p:nvPr>
            <p:ph type="sldNum" sz="quarter" idx="12"/>
          </p:nvPr>
        </p:nvSpPr>
        <p:spPr>
          <a:xfrm>
            <a:off x="8077200" y="6356350"/>
            <a:ext cx="609600" cy="365125"/>
          </a:xfrm>
        </p:spPr>
        <p:txBody>
          <a:bodyPr/>
          <a:lstStyle/>
          <a:p>
            <a:pPr defTabSz="806867">
              <a:defRPr/>
            </a:pPr>
            <a:fld id="{C7FB14A8-5F9C-4305-91FB-8DC0037A1E24}" type="slidenum">
              <a:rPr lang="ar-SA" smtClean="0">
                <a:solidFill>
                  <a:srgbClr val="04617B">
                    <a:shade val="90000"/>
                  </a:srgbClr>
                </a:solidFill>
                <a:latin typeface="Arial" pitchFamily="34" charset="0"/>
                <a:cs typeface="Arial" pitchFamily="34" charset="0"/>
              </a:rPr>
              <a:pPr defTabSz="806867">
                <a:defRPr/>
              </a:pPr>
              <a:t>‹#›</a:t>
            </a:fld>
            <a:endParaRPr lang="en-US">
              <a:solidFill>
                <a:srgbClr val="04617B">
                  <a:shade val="90000"/>
                </a:srgbClr>
              </a:solidFill>
              <a:latin typeface="Arial" pitchFamily="34" charset="0"/>
              <a:cs typeface="Arial" pitchFamily="34" charset="0"/>
            </a:endParaRP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177"/>
            </a:lvl1pPr>
          </a:lstStyle>
          <a:p>
            <a:r>
              <a:rPr kumimoji="0" lang="en-US" smtClean="0"/>
              <a:t>Click icon to add picture</a:t>
            </a:r>
            <a:endParaRPr kumimoji="0" lang="en-US" dirty="0"/>
          </a:p>
        </p:txBody>
      </p:sp>
      <p:sp>
        <p:nvSpPr>
          <p:cNvPr id="10" name="Freeform 9"/>
          <p:cNvSpPr>
            <a:spLocks/>
          </p:cNvSpPr>
          <p:nvPr/>
        </p:nvSpPr>
        <p:spPr bwMode="auto">
          <a:xfrm flipV="1">
            <a:off x="-9525" y="5816601"/>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89896" tIns="44948" rIns="89896" bIns="44948" anchor="t" compatLnSpc="1"/>
          <a:lstStyle/>
          <a:p>
            <a:pPr marL="0" marR="0" lvl="0" indent="0" algn="l" defTabSz="806867" rtl="0" eaLnBrk="1" fontAlgn="base" latinLnBrk="0" hangingPunct="1">
              <a:lnSpc>
                <a:spcPct val="100000"/>
              </a:lnSpc>
              <a:spcBef>
                <a:spcPct val="0"/>
              </a:spcBef>
              <a:spcAft>
                <a:spcPct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onstantia"/>
              <a:ea typeface="+mn-ea"/>
              <a:cs typeface="Arial" pitchFamily="34" charset="0"/>
            </a:endParaRPr>
          </a:p>
        </p:txBody>
      </p:sp>
      <p:sp>
        <p:nvSpPr>
          <p:cNvPr id="11" name="Freeform 10"/>
          <p:cNvSpPr>
            <a:spLocks/>
          </p:cNvSpPr>
          <p:nvPr/>
        </p:nvSpPr>
        <p:spPr bwMode="auto">
          <a:xfrm flipV="1">
            <a:off x="4381500" y="6219826"/>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89896" tIns="44948" rIns="89896" bIns="44948" anchor="t" compatLnSpc="1"/>
          <a:lstStyle/>
          <a:p>
            <a:pPr marL="0" marR="0" lvl="0" indent="0" algn="l" defTabSz="806867" rtl="0" eaLnBrk="1" fontAlgn="base" latinLnBrk="0" hangingPunct="1">
              <a:lnSpc>
                <a:spcPct val="100000"/>
              </a:lnSpc>
              <a:spcBef>
                <a:spcPct val="0"/>
              </a:spcBef>
              <a:spcAft>
                <a:spcPct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onstantia"/>
              <a:ea typeface="+mn-ea"/>
              <a:cs typeface="Arial" pitchFamily="34" charset="0"/>
            </a:endParaRPr>
          </a:p>
        </p:txBody>
      </p:sp>
    </p:spTree>
    <p:extLst>
      <p:ext uri="{BB962C8B-B14F-4D97-AF65-F5344CB8AC3E}">
        <p14:creationId xmlns:p14="http://schemas.microsoft.com/office/powerpoint/2010/main" val="567579133"/>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defTabSz="806867">
              <a:defRPr/>
            </a:pPr>
            <a:endParaRPr lang="en-US">
              <a:solidFill>
                <a:srgbClr val="04617B">
                  <a:shade val="90000"/>
                </a:srgbClr>
              </a:solidFill>
              <a:latin typeface="Arial" pitchFamily="34" charset="0"/>
              <a:cs typeface="Arial" pitchFamily="34" charset="0"/>
            </a:endParaRPr>
          </a:p>
        </p:txBody>
      </p:sp>
      <p:sp>
        <p:nvSpPr>
          <p:cNvPr id="5" name="Footer Placeholder 4"/>
          <p:cNvSpPr>
            <a:spLocks noGrp="1"/>
          </p:cNvSpPr>
          <p:nvPr>
            <p:ph type="ftr" sz="quarter" idx="11"/>
          </p:nvPr>
        </p:nvSpPr>
        <p:spPr/>
        <p:txBody>
          <a:bodyPr/>
          <a:lstStyle/>
          <a:p>
            <a:pPr defTabSz="806867">
              <a:defRPr/>
            </a:pPr>
            <a:endParaRPr lang="en-US">
              <a:solidFill>
                <a:srgbClr val="04617B">
                  <a:shade val="90000"/>
                </a:srgbClr>
              </a:solidFill>
              <a:latin typeface="Arial" pitchFamily="34" charset="0"/>
              <a:cs typeface="Arial" pitchFamily="34" charset="0"/>
            </a:endParaRPr>
          </a:p>
        </p:txBody>
      </p:sp>
      <p:sp>
        <p:nvSpPr>
          <p:cNvPr id="6" name="Slide Number Placeholder 5"/>
          <p:cNvSpPr>
            <a:spLocks noGrp="1"/>
          </p:cNvSpPr>
          <p:nvPr>
            <p:ph type="sldNum" sz="quarter" idx="12"/>
          </p:nvPr>
        </p:nvSpPr>
        <p:spPr/>
        <p:txBody>
          <a:bodyPr/>
          <a:lstStyle/>
          <a:p>
            <a:pPr defTabSz="806867">
              <a:defRPr/>
            </a:pPr>
            <a:fld id="{C7FB14A8-5F9C-4305-91FB-8DC0037A1E24}" type="slidenum">
              <a:rPr lang="ar-SA" smtClean="0">
                <a:solidFill>
                  <a:srgbClr val="04617B">
                    <a:shade val="90000"/>
                  </a:srgbClr>
                </a:solidFill>
                <a:latin typeface="Arial" pitchFamily="34" charset="0"/>
                <a:cs typeface="Arial" pitchFamily="34" charset="0"/>
              </a:rPr>
              <a:pPr defTabSz="806867">
                <a:defRPr/>
              </a:pPr>
              <a:t>‹#›</a:t>
            </a:fld>
            <a:endParaRPr lang="en-US">
              <a:solidFill>
                <a:srgbClr val="04617B">
                  <a:shade val="90000"/>
                </a:srgbClr>
              </a:solidFill>
              <a:latin typeface="Arial" pitchFamily="34" charset="0"/>
              <a:cs typeface="Arial" pitchFamily="34" charset="0"/>
            </a:endParaRPr>
          </a:p>
        </p:txBody>
      </p:sp>
    </p:spTree>
    <p:extLst>
      <p:ext uri="{BB962C8B-B14F-4D97-AF65-F5344CB8AC3E}">
        <p14:creationId xmlns:p14="http://schemas.microsoft.com/office/powerpoint/2010/main" val="3779840912"/>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2"/>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2"/>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defTabSz="806867">
              <a:defRPr/>
            </a:pPr>
            <a:endParaRPr lang="en-US">
              <a:solidFill>
                <a:srgbClr val="04617B">
                  <a:shade val="90000"/>
                </a:srgbClr>
              </a:solidFill>
              <a:latin typeface="Arial" pitchFamily="34" charset="0"/>
              <a:cs typeface="Arial" pitchFamily="34" charset="0"/>
            </a:endParaRPr>
          </a:p>
        </p:txBody>
      </p:sp>
      <p:sp>
        <p:nvSpPr>
          <p:cNvPr id="5" name="Footer Placeholder 4"/>
          <p:cNvSpPr>
            <a:spLocks noGrp="1"/>
          </p:cNvSpPr>
          <p:nvPr>
            <p:ph type="ftr" sz="quarter" idx="11"/>
          </p:nvPr>
        </p:nvSpPr>
        <p:spPr/>
        <p:txBody>
          <a:bodyPr/>
          <a:lstStyle/>
          <a:p>
            <a:pPr defTabSz="806867">
              <a:defRPr/>
            </a:pPr>
            <a:endParaRPr lang="en-US">
              <a:solidFill>
                <a:srgbClr val="04617B">
                  <a:shade val="90000"/>
                </a:srgbClr>
              </a:solidFill>
              <a:latin typeface="Arial" pitchFamily="34" charset="0"/>
              <a:cs typeface="Arial" pitchFamily="34" charset="0"/>
            </a:endParaRPr>
          </a:p>
        </p:txBody>
      </p:sp>
      <p:sp>
        <p:nvSpPr>
          <p:cNvPr id="6" name="Slide Number Placeholder 5"/>
          <p:cNvSpPr>
            <a:spLocks noGrp="1"/>
          </p:cNvSpPr>
          <p:nvPr>
            <p:ph type="sldNum" sz="quarter" idx="12"/>
          </p:nvPr>
        </p:nvSpPr>
        <p:spPr/>
        <p:txBody>
          <a:bodyPr/>
          <a:lstStyle/>
          <a:p>
            <a:pPr defTabSz="806867">
              <a:defRPr/>
            </a:pPr>
            <a:fld id="{C7FB14A8-5F9C-4305-91FB-8DC0037A1E24}" type="slidenum">
              <a:rPr lang="ar-SA" smtClean="0">
                <a:solidFill>
                  <a:srgbClr val="04617B">
                    <a:shade val="90000"/>
                  </a:srgbClr>
                </a:solidFill>
                <a:latin typeface="Arial" pitchFamily="34" charset="0"/>
                <a:cs typeface="Arial" pitchFamily="34" charset="0"/>
              </a:rPr>
              <a:pPr defTabSz="806867">
                <a:defRPr/>
              </a:pPr>
              <a:t>‹#›</a:t>
            </a:fld>
            <a:endParaRPr lang="en-US">
              <a:solidFill>
                <a:srgbClr val="04617B">
                  <a:shade val="90000"/>
                </a:srgbClr>
              </a:solidFill>
              <a:latin typeface="Arial" pitchFamily="34" charset="0"/>
              <a:cs typeface="Arial" pitchFamily="34" charset="0"/>
            </a:endParaRPr>
          </a:p>
        </p:txBody>
      </p:sp>
    </p:spTree>
    <p:extLst>
      <p:ext uri="{BB962C8B-B14F-4D97-AF65-F5344CB8AC3E}">
        <p14:creationId xmlns:p14="http://schemas.microsoft.com/office/powerpoint/2010/main" val="1706367030"/>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1" y="1371600"/>
            <a:ext cx="7851648" cy="1828800"/>
          </a:xfrm>
          <a:ln>
            <a:noFill/>
          </a:ln>
        </p:spPr>
        <p:txBody>
          <a:bodyPr vert="horz" tIns="0" rIns="20376"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471"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20376"/>
          <a:lstStyle>
            <a:lvl1pPr marL="0" marR="44950" indent="0" algn="r">
              <a:buNone/>
              <a:defRPr>
                <a:solidFill>
                  <a:schemeClr val="tx1"/>
                </a:solidFill>
              </a:defRPr>
            </a:lvl1pPr>
            <a:lvl2pPr marL="449505" indent="0" algn="ctr">
              <a:buNone/>
            </a:lvl2pPr>
            <a:lvl3pPr marL="899010" indent="0" algn="ctr">
              <a:buNone/>
            </a:lvl3pPr>
            <a:lvl4pPr marL="1348516" indent="0" algn="ctr">
              <a:buNone/>
            </a:lvl4pPr>
            <a:lvl5pPr marL="1798021" indent="0" algn="ctr">
              <a:buNone/>
            </a:lvl5pPr>
            <a:lvl6pPr marL="2247527" indent="0" algn="ctr">
              <a:buNone/>
            </a:lvl6pPr>
            <a:lvl7pPr marL="2697032" indent="0" algn="ctr">
              <a:buNone/>
            </a:lvl7pPr>
            <a:lvl8pPr marL="3146538" indent="0" algn="ctr">
              <a:buNone/>
            </a:lvl8pPr>
            <a:lvl9pPr marL="3596043"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pPr defTabSz="806867">
              <a:defRPr/>
            </a:pPr>
            <a:endParaRPr lang="en-US">
              <a:solidFill>
                <a:srgbClr val="DBF5F9">
                  <a:shade val="90000"/>
                </a:srgbClr>
              </a:solidFill>
              <a:latin typeface="Arial" pitchFamily="34" charset="0"/>
              <a:cs typeface="Arial" pitchFamily="34" charset="0"/>
            </a:endParaRPr>
          </a:p>
        </p:txBody>
      </p:sp>
      <p:sp>
        <p:nvSpPr>
          <p:cNvPr id="19" name="Footer Placeholder 18"/>
          <p:cNvSpPr>
            <a:spLocks noGrp="1"/>
          </p:cNvSpPr>
          <p:nvPr>
            <p:ph type="ftr" sz="quarter" idx="11"/>
          </p:nvPr>
        </p:nvSpPr>
        <p:spPr/>
        <p:txBody>
          <a:bodyPr/>
          <a:lstStyle/>
          <a:p>
            <a:pPr defTabSz="806867">
              <a:defRPr/>
            </a:pPr>
            <a:endParaRPr lang="en-US">
              <a:solidFill>
                <a:srgbClr val="DBF5F9">
                  <a:shade val="90000"/>
                </a:srgbClr>
              </a:solidFill>
              <a:latin typeface="Arial" pitchFamily="34" charset="0"/>
              <a:cs typeface="Arial" pitchFamily="34" charset="0"/>
            </a:endParaRPr>
          </a:p>
        </p:txBody>
      </p:sp>
      <p:sp>
        <p:nvSpPr>
          <p:cNvPr id="27" name="Slide Number Placeholder 26"/>
          <p:cNvSpPr>
            <a:spLocks noGrp="1"/>
          </p:cNvSpPr>
          <p:nvPr>
            <p:ph type="sldNum" sz="quarter" idx="12"/>
          </p:nvPr>
        </p:nvSpPr>
        <p:spPr/>
        <p:txBody>
          <a:bodyPr/>
          <a:lstStyle/>
          <a:p>
            <a:pPr defTabSz="806867">
              <a:defRPr/>
            </a:pPr>
            <a:fld id="{C7FB14A8-5F9C-4305-91FB-8DC0037A1E24}" type="slidenum">
              <a:rPr lang="ar-SA" smtClean="0">
                <a:solidFill>
                  <a:srgbClr val="DBF5F9">
                    <a:shade val="90000"/>
                  </a:srgbClr>
                </a:solidFill>
                <a:latin typeface="Arial" pitchFamily="34" charset="0"/>
                <a:cs typeface="Arial" pitchFamily="34" charset="0"/>
              </a:rPr>
              <a:pPr defTabSz="806867">
                <a:defRPr/>
              </a:pPr>
              <a:t>‹#›</a:t>
            </a:fld>
            <a:endParaRPr lang="en-US">
              <a:solidFill>
                <a:srgbClr val="DBF5F9">
                  <a:shade val="90000"/>
                </a:srgbClr>
              </a:solidFill>
              <a:latin typeface="Arial" pitchFamily="34" charset="0"/>
              <a:cs typeface="Arial" pitchFamily="34" charset="0"/>
            </a:endParaRPr>
          </a:p>
        </p:txBody>
      </p:sp>
    </p:spTree>
    <p:extLst>
      <p:ext uri="{BB962C8B-B14F-4D97-AF65-F5344CB8AC3E}">
        <p14:creationId xmlns:p14="http://schemas.microsoft.com/office/powerpoint/2010/main" val="1682953120"/>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defTabSz="806867">
              <a:defRPr/>
            </a:pPr>
            <a:endParaRPr lang="en-US">
              <a:solidFill>
                <a:srgbClr val="04617B">
                  <a:shade val="90000"/>
                </a:srgbClr>
              </a:solidFill>
              <a:latin typeface="Arial" pitchFamily="34" charset="0"/>
              <a:cs typeface="Arial" pitchFamily="34" charset="0"/>
            </a:endParaRPr>
          </a:p>
        </p:txBody>
      </p:sp>
      <p:sp>
        <p:nvSpPr>
          <p:cNvPr id="5" name="Footer Placeholder 4"/>
          <p:cNvSpPr>
            <a:spLocks noGrp="1"/>
          </p:cNvSpPr>
          <p:nvPr>
            <p:ph type="ftr" sz="quarter" idx="11"/>
          </p:nvPr>
        </p:nvSpPr>
        <p:spPr/>
        <p:txBody>
          <a:bodyPr/>
          <a:lstStyle/>
          <a:p>
            <a:pPr defTabSz="806867">
              <a:defRPr/>
            </a:pPr>
            <a:endParaRPr lang="en-US">
              <a:solidFill>
                <a:srgbClr val="04617B">
                  <a:shade val="90000"/>
                </a:srgbClr>
              </a:solidFill>
              <a:latin typeface="Arial" pitchFamily="34" charset="0"/>
              <a:cs typeface="Arial" pitchFamily="34" charset="0"/>
            </a:endParaRPr>
          </a:p>
        </p:txBody>
      </p:sp>
      <p:sp>
        <p:nvSpPr>
          <p:cNvPr id="6" name="Slide Number Placeholder 5"/>
          <p:cNvSpPr>
            <a:spLocks noGrp="1"/>
          </p:cNvSpPr>
          <p:nvPr>
            <p:ph type="sldNum" sz="quarter" idx="12"/>
          </p:nvPr>
        </p:nvSpPr>
        <p:spPr/>
        <p:txBody>
          <a:bodyPr/>
          <a:lstStyle/>
          <a:p>
            <a:pPr defTabSz="806867">
              <a:defRPr/>
            </a:pPr>
            <a:fld id="{C7FB14A8-5F9C-4305-91FB-8DC0037A1E24}" type="slidenum">
              <a:rPr lang="ar-SA" smtClean="0">
                <a:solidFill>
                  <a:srgbClr val="04617B">
                    <a:shade val="90000"/>
                  </a:srgbClr>
                </a:solidFill>
                <a:latin typeface="Arial" pitchFamily="34" charset="0"/>
                <a:cs typeface="Arial" pitchFamily="34" charset="0"/>
              </a:rPr>
              <a:pPr defTabSz="806867">
                <a:defRPr/>
              </a:pPr>
              <a:t>‹#›</a:t>
            </a:fld>
            <a:endParaRPr lang="en-US">
              <a:solidFill>
                <a:srgbClr val="04617B">
                  <a:shade val="90000"/>
                </a:srgbClr>
              </a:solidFill>
              <a:latin typeface="Arial" pitchFamily="34" charset="0"/>
              <a:cs typeface="Arial" pitchFamily="34" charset="0"/>
            </a:endParaRPr>
          </a:p>
        </p:txBody>
      </p:sp>
    </p:spTree>
    <p:extLst>
      <p:ext uri="{BB962C8B-B14F-4D97-AF65-F5344CB8AC3E}">
        <p14:creationId xmlns:p14="http://schemas.microsoft.com/office/powerpoint/2010/main" val="3543423291"/>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7"/>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471"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5"/>
            <a:ext cx="7772400" cy="1509712"/>
          </a:xfrm>
        </p:spPr>
        <p:txBody>
          <a:bodyPr lIns="50941" rIns="50941" anchor="t"/>
          <a:lstStyle>
            <a:lvl1pPr marL="0" indent="0">
              <a:buNone/>
              <a:defRPr sz="2206">
                <a:solidFill>
                  <a:schemeClr val="tx1"/>
                </a:solidFill>
              </a:defRPr>
            </a:lvl1pPr>
            <a:lvl2pPr>
              <a:buNone/>
              <a:defRPr sz="1765">
                <a:solidFill>
                  <a:schemeClr val="tx1">
                    <a:tint val="75000"/>
                  </a:schemeClr>
                </a:solidFill>
              </a:defRPr>
            </a:lvl2pPr>
            <a:lvl3pPr>
              <a:buNone/>
              <a:defRPr sz="1588">
                <a:solidFill>
                  <a:schemeClr val="tx1">
                    <a:tint val="75000"/>
                  </a:schemeClr>
                </a:solidFill>
              </a:defRPr>
            </a:lvl3pPr>
            <a:lvl4pPr>
              <a:buNone/>
              <a:defRPr sz="1412">
                <a:solidFill>
                  <a:schemeClr val="tx1">
                    <a:tint val="75000"/>
                  </a:schemeClr>
                </a:solidFill>
              </a:defRPr>
            </a:lvl4pPr>
            <a:lvl5pPr>
              <a:buNone/>
              <a:defRPr sz="1412">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pPr defTabSz="806867">
              <a:defRPr/>
            </a:pPr>
            <a:endParaRPr lang="en-US">
              <a:solidFill>
                <a:srgbClr val="DBF5F9">
                  <a:shade val="90000"/>
                </a:srgbClr>
              </a:solidFill>
              <a:latin typeface="Arial" pitchFamily="34" charset="0"/>
              <a:cs typeface="Arial" pitchFamily="34" charset="0"/>
            </a:endParaRPr>
          </a:p>
        </p:txBody>
      </p:sp>
      <p:sp>
        <p:nvSpPr>
          <p:cNvPr id="5" name="Footer Placeholder 4"/>
          <p:cNvSpPr>
            <a:spLocks noGrp="1"/>
          </p:cNvSpPr>
          <p:nvPr>
            <p:ph type="ftr" sz="quarter" idx="11"/>
          </p:nvPr>
        </p:nvSpPr>
        <p:spPr/>
        <p:txBody>
          <a:bodyPr/>
          <a:lstStyle/>
          <a:p>
            <a:pPr defTabSz="806867">
              <a:defRPr/>
            </a:pPr>
            <a:endParaRPr lang="en-US">
              <a:solidFill>
                <a:srgbClr val="DBF5F9">
                  <a:shade val="90000"/>
                </a:srgbClr>
              </a:solidFill>
              <a:latin typeface="Arial" pitchFamily="34" charset="0"/>
              <a:cs typeface="Arial" pitchFamily="34" charset="0"/>
            </a:endParaRPr>
          </a:p>
        </p:txBody>
      </p:sp>
      <p:sp>
        <p:nvSpPr>
          <p:cNvPr id="6" name="Slide Number Placeholder 5"/>
          <p:cNvSpPr>
            <a:spLocks noGrp="1"/>
          </p:cNvSpPr>
          <p:nvPr>
            <p:ph type="sldNum" sz="quarter" idx="12"/>
          </p:nvPr>
        </p:nvSpPr>
        <p:spPr/>
        <p:txBody>
          <a:bodyPr/>
          <a:lstStyle/>
          <a:p>
            <a:pPr defTabSz="806867">
              <a:defRPr/>
            </a:pPr>
            <a:fld id="{C7FB14A8-5F9C-4305-91FB-8DC0037A1E24}" type="slidenum">
              <a:rPr lang="ar-SA" smtClean="0">
                <a:solidFill>
                  <a:srgbClr val="DBF5F9">
                    <a:shade val="90000"/>
                  </a:srgbClr>
                </a:solidFill>
                <a:latin typeface="Arial" pitchFamily="34" charset="0"/>
                <a:cs typeface="Arial" pitchFamily="34" charset="0"/>
              </a:rPr>
              <a:pPr defTabSz="806867">
                <a:defRPr/>
              </a:pPr>
              <a:t>‹#›</a:t>
            </a:fld>
            <a:endParaRPr lang="en-US">
              <a:solidFill>
                <a:srgbClr val="DBF5F9">
                  <a:shade val="90000"/>
                </a:srgbClr>
              </a:solidFill>
              <a:latin typeface="Arial" pitchFamily="34" charset="0"/>
              <a:cs typeface="Arial" pitchFamily="34" charset="0"/>
            </a:endParaRPr>
          </a:p>
        </p:txBody>
      </p:sp>
    </p:spTree>
    <p:extLst>
      <p:ext uri="{BB962C8B-B14F-4D97-AF65-F5344CB8AC3E}">
        <p14:creationId xmlns:p14="http://schemas.microsoft.com/office/powerpoint/2010/main" val="2718119904"/>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559"/>
            </a:lvl1pPr>
            <a:lvl2pPr>
              <a:defRPr sz="2382"/>
            </a:lvl2pPr>
            <a:lvl3pPr>
              <a:defRPr sz="1941"/>
            </a:lvl3pPr>
            <a:lvl4pPr>
              <a:defRPr sz="1765"/>
            </a:lvl4pPr>
            <a:lvl5pPr>
              <a:defRPr sz="1765"/>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559"/>
            </a:lvl1pPr>
            <a:lvl2pPr>
              <a:defRPr sz="2382"/>
            </a:lvl2pPr>
            <a:lvl3pPr>
              <a:defRPr sz="1941"/>
            </a:lvl3pPr>
            <a:lvl4pPr>
              <a:defRPr sz="1765"/>
            </a:lvl4pPr>
            <a:lvl5pPr>
              <a:defRPr sz="1765"/>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defTabSz="806867">
              <a:defRPr/>
            </a:pPr>
            <a:endParaRPr lang="en-US">
              <a:solidFill>
                <a:srgbClr val="04617B">
                  <a:shade val="90000"/>
                </a:srgbClr>
              </a:solidFill>
              <a:latin typeface="Arial" pitchFamily="34" charset="0"/>
              <a:cs typeface="Arial" pitchFamily="34" charset="0"/>
            </a:endParaRPr>
          </a:p>
        </p:txBody>
      </p:sp>
      <p:sp>
        <p:nvSpPr>
          <p:cNvPr id="6" name="Footer Placeholder 5"/>
          <p:cNvSpPr>
            <a:spLocks noGrp="1"/>
          </p:cNvSpPr>
          <p:nvPr>
            <p:ph type="ftr" sz="quarter" idx="11"/>
          </p:nvPr>
        </p:nvSpPr>
        <p:spPr/>
        <p:txBody>
          <a:bodyPr/>
          <a:lstStyle/>
          <a:p>
            <a:pPr defTabSz="806867">
              <a:defRPr/>
            </a:pPr>
            <a:endParaRPr lang="en-US">
              <a:solidFill>
                <a:srgbClr val="04617B">
                  <a:shade val="90000"/>
                </a:srgbClr>
              </a:solidFill>
              <a:latin typeface="Arial" pitchFamily="34" charset="0"/>
              <a:cs typeface="Arial" pitchFamily="34" charset="0"/>
            </a:endParaRPr>
          </a:p>
        </p:txBody>
      </p:sp>
      <p:sp>
        <p:nvSpPr>
          <p:cNvPr id="7" name="Slide Number Placeholder 6"/>
          <p:cNvSpPr>
            <a:spLocks noGrp="1"/>
          </p:cNvSpPr>
          <p:nvPr>
            <p:ph type="sldNum" sz="quarter" idx="12"/>
          </p:nvPr>
        </p:nvSpPr>
        <p:spPr/>
        <p:txBody>
          <a:bodyPr/>
          <a:lstStyle/>
          <a:p>
            <a:pPr defTabSz="806867">
              <a:defRPr/>
            </a:pPr>
            <a:fld id="{C7FB14A8-5F9C-4305-91FB-8DC0037A1E24}" type="slidenum">
              <a:rPr lang="ar-SA" smtClean="0">
                <a:solidFill>
                  <a:srgbClr val="04617B">
                    <a:shade val="90000"/>
                  </a:srgbClr>
                </a:solidFill>
                <a:latin typeface="Arial" pitchFamily="34" charset="0"/>
                <a:cs typeface="Arial" pitchFamily="34" charset="0"/>
              </a:rPr>
              <a:pPr defTabSz="806867">
                <a:defRPr/>
              </a:pPr>
              <a:t>‹#›</a:t>
            </a:fld>
            <a:endParaRPr lang="en-US">
              <a:solidFill>
                <a:srgbClr val="04617B">
                  <a:shade val="90000"/>
                </a:srgbClr>
              </a:solidFill>
              <a:latin typeface="Arial" pitchFamily="34" charset="0"/>
              <a:cs typeface="Arial" pitchFamily="34" charset="0"/>
            </a:endParaRPr>
          </a:p>
        </p:txBody>
      </p:sp>
    </p:spTree>
    <p:extLst>
      <p:ext uri="{BB962C8B-B14F-4D97-AF65-F5344CB8AC3E}">
        <p14:creationId xmlns:p14="http://schemas.microsoft.com/office/powerpoint/2010/main" val="47562245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7" name="عنصر نائب للتاريخ 3"/>
          <p:cNvSpPr>
            <a:spLocks noGrp="1"/>
          </p:cNvSpPr>
          <p:nvPr>
            <p:ph type="dt" sz="half" idx="10"/>
          </p:nvPr>
        </p:nvSpPr>
        <p:spPr/>
        <p:txBody>
          <a:bodyPr/>
          <a:lstStyle>
            <a:lvl1pPr>
              <a:defRPr/>
            </a:lvl1pPr>
          </a:lstStyle>
          <a:p>
            <a:pPr>
              <a:defRPr/>
            </a:pPr>
            <a:endParaRPr lang="en-US"/>
          </a:p>
        </p:txBody>
      </p:sp>
      <p:sp>
        <p:nvSpPr>
          <p:cNvPr id="8" name="عنصر نائب للتذييل 4"/>
          <p:cNvSpPr>
            <a:spLocks noGrp="1"/>
          </p:cNvSpPr>
          <p:nvPr>
            <p:ph type="ftr" sz="quarter" idx="11"/>
          </p:nvPr>
        </p:nvSpPr>
        <p:spPr/>
        <p:txBody>
          <a:bodyPr/>
          <a:lstStyle>
            <a:lvl1pPr>
              <a:defRPr/>
            </a:lvl1pPr>
          </a:lstStyle>
          <a:p>
            <a:pPr>
              <a:defRPr/>
            </a:pPr>
            <a:endParaRPr lang="en-US"/>
          </a:p>
        </p:txBody>
      </p:sp>
      <p:sp>
        <p:nvSpPr>
          <p:cNvPr id="9" name="عنصر نائب لرقم الشريحة 5"/>
          <p:cNvSpPr>
            <a:spLocks noGrp="1"/>
          </p:cNvSpPr>
          <p:nvPr>
            <p:ph type="sldNum" sz="quarter" idx="12"/>
          </p:nvPr>
        </p:nvSpPr>
        <p:spPr/>
        <p:txBody>
          <a:bodyPr/>
          <a:lstStyle>
            <a:lvl1pPr>
              <a:defRPr/>
            </a:lvl1pPr>
          </a:lstStyle>
          <a:p>
            <a:pPr>
              <a:defRPr/>
            </a:pPr>
            <a:fld id="{C008FEF9-FDE3-4BCB-91D3-18B646615C47}" type="slidenum">
              <a:rPr lang="ar-SA"/>
              <a:pPr>
                <a:defRPr/>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50941"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1" y="1855248"/>
            <a:ext cx="4040188" cy="659352"/>
          </a:xfrm>
        </p:spPr>
        <p:txBody>
          <a:bodyPr lIns="50941" tIns="0" rIns="50941" bIns="0" anchor="ctr">
            <a:noAutofit/>
          </a:bodyPr>
          <a:lstStyle>
            <a:lvl1pPr marL="0" indent="0">
              <a:buNone/>
              <a:defRPr sz="2382" b="1" cap="none" baseline="0">
                <a:solidFill>
                  <a:schemeClr val="tx2"/>
                </a:solidFill>
                <a:effectLst/>
              </a:defRPr>
            </a:lvl1pPr>
            <a:lvl2pPr>
              <a:buNone/>
              <a:defRPr sz="1941" b="1"/>
            </a:lvl2pPr>
            <a:lvl3pPr>
              <a:buNone/>
              <a:defRPr sz="1765" b="1"/>
            </a:lvl3pPr>
            <a:lvl4pPr>
              <a:buNone/>
              <a:defRPr sz="1588" b="1"/>
            </a:lvl4pPr>
            <a:lvl5pPr>
              <a:buNone/>
              <a:defRPr sz="1588"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1859758"/>
            <a:ext cx="4041775" cy="654843"/>
          </a:xfrm>
        </p:spPr>
        <p:txBody>
          <a:bodyPr lIns="50941" tIns="0" rIns="50941" bIns="0" anchor="ctr"/>
          <a:lstStyle>
            <a:lvl1pPr marL="0" indent="0">
              <a:buNone/>
              <a:defRPr sz="2382" b="1" cap="none" baseline="0">
                <a:solidFill>
                  <a:schemeClr val="tx2"/>
                </a:solidFill>
                <a:effectLst/>
              </a:defRPr>
            </a:lvl1pPr>
            <a:lvl2pPr>
              <a:buNone/>
              <a:defRPr sz="1941" b="1"/>
            </a:lvl2pPr>
            <a:lvl3pPr>
              <a:buNone/>
              <a:defRPr sz="1765" b="1"/>
            </a:lvl3pPr>
            <a:lvl4pPr>
              <a:buNone/>
              <a:defRPr sz="1588" b="1"/>
            </a:lvl4pPr>
            <a:lvl5pPr>
              <a:buNone/>
              <a:defRPr sz="1588"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1" y="2514601"/>
            <a:ext cx="4040188" cy="3845720"/>
          </a:xfrm>
        </p:spPr>
        <p:txBody>
          <a:bodyPr tIns="0"/>
          <a:lstStyle>
            <a:lvl1pPr>
              <a:defRPr sz="2206"/>
            </a:lvl1pPr>
            <a:lvl2pPr>
              <a:defRPr sz="1941"/>
            </a:lvl2pPr>
            <a:lvl3pPr>
              <a:defRPr sz="1765"/>
            </a:lvl3pPr>
            <a:lvl4pPr>
              <a:defRPr sz="1588"/>
            </a:lvl4pPr>
            <a:lvl5pPr>
              <a:defRPr sz="1588"/>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6" y="2514601"/>
            <a:ext cx="4041775" cy="3845720"/>
          </a:xfrm>
        </p:spPr>
        <p:txBody>
          <a:bodyPr tIns="0"/>
          <a:lstStyle>
            <a:lvl1pPr>
              <a:defRPr sz="2206"/>
            </a:lvl1pPr>
            <a:lvl2pPr>
              <a:defRPr sz="1941"/>
            </a:lvl2pPr>
            <a:lvl3pPr>
              <a:defRPr sz="1765"/>
            </a:lvl3pPr>
            <a:lvl4pPr>
              <a:defRPr sz="1588"/>
            </a:lvl4pPr>
            <a:lvl5pPr>
              <a:defRPr sz="1588"/>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pPr defTabSz="806867">
              <a:defRPr/>
            </a:pPr>
            <a:endParaRPr lang="en-US">
              <a:solidFill>
                <a:srgbClr val="04617B">
                  <a:shade val="90000"/>
                </a:srgbClr>
              </a:solidFill>
              <a:latin typeface="Arial" pitchFamily="34" charset="0"/>
              <a:cs typeface="Arial" pitchFamily="34" charset="0"/>
            </a:endParaRPr>
          </a:p>
        </p:txBody>
      </p:sp>
      <p:sp>
        <p:nvSpPr>
          <p:cNvPr id="8" name="Footer Placeholder 7"/>
          <p:cNvSpPr>
            <a:spLocks noGrp="1"/>
          </p:cNvSpPr>
          <p:nvPr>
            <p:ph type="ftr" sz="quarter" idx="11"/>
          </p:nvPr>
        </p:nvSpPr>
        <p:spPr/>
        <p:txBody>
          <a:bodyPr/>
          <a:lstStyle/>
          <a:p>
            <a:pPr defTabSz="806867">
              <a:defRPr/>
            </a:pPr>
            <a:endParaRPr lang="en-US">
              <a:solidFill>
                <a:srgbClr val="04617B">
                  <a:shade val="90000"/>
                </a:srgbClr>
              </a:solidFill>
              <a:latin typeface="Arial" pitchFamily="34" charset="0"/>
              <a:cs typeface="Arial" pitchFamily="34" charset="0"/>
            </a:endParaRPr>
          </a:p>
        </p:txBody>
      </p:sp>
      <p:sp>
        <p:nvSpPr>
          <p:cNvPr id="9" name="Slide Number Placeholder 8"/>
          <p:cNvSpPr>
            <a:spLocks noGrp="1"/>
          </p:cNvSpPr>
          <p:nvPr>
            <p:ph type="sldNum" sz="quarter" idx="12"/>
          </p:nvPr>
        </p:nvSpPr>
        <p:spPr/>
        <p:txBody>
          <a:bodyPr/>
          <a:lstStyle/>
          <a:p>
            <a:pPr defTabSz="806867">
              <a:defRPr/>
            </a:pPr>
            <a:fld id="{C7FB14A8-5F9C-4305-91FB-8DC0037A1E24}" type="slidenum">
              <a:rPr lang="ar-SA" smtClean="0">
                <a:solidFill>
                  <a:srgbClr val="04617B">
                    <a:shade val="90000"/>
                  </a:srgbClr>
                </a:solidFill>
                <a:latin typeface="Arial" pitchFamily="34" charset="0"/>
                <a:cs typeface="Arial" pitchFamily="34" charset="0"/>
              </a:rPr>
              <a:pPr defTabSz="806867">
                <a:defRPr/>
              </a:pPr>
              <a:t>‹#›</a:t>
            </a:fld>
            <a:endParaRPr lang="en-US">
              <a:solidFill>
                <a:srgbClr val="04617B">
                  <a:shade val="90000"/>
                </a:srgbClr>
              </a:solidFill>
              <a:latin typeface="Arial" pitchFamily="34" charset="0"/>
              <a:cs typeface="Arial" pitchFamily="34" charset="0"/>
            </a:endParaRPr>
          </a:p>
        </p:txBody>
      </p:sp>
    </p:spTree>
    <p:extLst>
      <p:ext uri="{BB962C8B-B14F-4D97-AF65-F5344CB8AC3E}">
        <p14:creationId xmlns:p14="http://schemas.microsoft.com/office/powerpoint/2010/main" val="2324672992"/>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50941"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4941"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pPr defTabSz="806867">
              <a:defRPr/>
            </a:pPr>
            <a:endParaRPr lang="en-US">
              <a:solidFill>
                <a:srgbClr val="04617B">
                  <a:shade val="90000"/>
                </a:srgbClr>
              </a:solidFill>
              <a:latin typeface="Arial" pitchFamily="34" charset="0"/>
              <a:cs typeface="Arial" pitchFamily="34" charset="0"/>
            </a:endParaRPr>
          </a:p>
        </p:txBody>
      </p:sp>
      <p:sp>
        <p:nvSpPr>
          <p:cNvPr id="4" name="Footer Placeholder 3"/>
          <p:cNvSpPr>
            <a:spLocks noGrp="1"/>
          </p:cNvSpPr>
          <p:nvPr>
            <p:ph type="ftr" sz="quarter" idx="11"/>
          </p:nvPr>
        </p:nvSpPr>
        <p:spPr/>
        <p:txBody>
          <a:bodyPr/>
          <a:lstStyle/>
          <a:p>
            <a:pPr defTabSz="806867">
              <a:defRPr/>
            </a:pPr>
            <a:endParaRPr lang="en-US">
              <a:solidFill>
                <a:srgbClr val="04617B">
                  <a:shade val="90000"/>
                </a:srgbClr>
              </a:solidFill>
              <a:latin typeface="Arial" pitchFamily="34" charset="0"/>
              <a:cs typeface="Arial" pitchFamily="34" charset="0"/>
            </a:endParaRPr>
          </a:p>
        </p:txBody>
      </p:sp>
      <p:sp>
        <p:nvSpPr>
          <p:cNvPr id="5" name="Slide Number Placeholder 4"/>
          <p:cNvSpPr>
            <a:spLocks noGrp="1"/>
          </p:cNvSpPr>
          <p:nvPr>
            <p:ph type="sldNum" sz="quarter" idx="12"/>
          </p:nvPr>
        </p:nvSpPr>
        <p:spPr/>
        <p:txBody>
          <a:bodyPr/>
          <a:lstStyle/>
          <a:p>
            <a:pPr defTabSz="806867">
              <a:defRPr/>
            </a:pPr>
            <a:fld id="{C7FB14A8-5F9C-4305-91FB-8DC0037A1E24}" type="slidenum">
              <a:rPr lang="ar-SA" smtClean="0">
                <a:solidFill>
                  <a:srgbClr val="04617B">
                    <a:shade val="90000"/>
                  </a:srgbClr>
                </a:solidFill>
                <a:latin typeface="Arial" pitchFamily="34" charset="0"/>
                <a:cs typeface="Arial" pitchFamily="34" charset="0"/>
              </a:rPr>
              <a:pPr defTabSz="806867">
                <a:defRPr/>
              </a:pPr>
              <a:t>‹#›</a:t>
            </a:fld>
            <a:endParaRPr lang="en-US">
              <a:solidFill>
                <a:srgbClr val="04617B">
                  <a:shade val="90000"/>
                </a:srgbClr>
              </a:solidFill>
              <a:latin typeface="Arial" pitchFamily="34" charset="0"/>
              <a:cs typeface="Arial" pitchFamily="34" charset="0"/>
            </a:endParaRPr>
          </a:p>
        </p:txBody>
      </p:sp>
    </p:spTree>
    <p:extLst>
      <p:ext uri="{BB962C8B-B14F-4D97-AF65-F5344CB8AC3E}">
        <p14:creationId xmlns:p14="http://schemas.microsoft.com/office/powerpoint/2010/main" val="3238779742"/>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806867">
              <a:defRPr/>
            </a:pPr>
            <a:endParaRPr lang="en-US">
              <a:solidFill>
                <a:srgbClr val="04617B">
                  <a:shade val="90000"/>
                </a:srgbClr>
              </a:solidFill>
              <a:latin typeface="Arial" pitchFamily="34" charset="0"/>
              <a:cs typeface="Arial" pitchFamily="34" charset="0"/>
            </a:endParaRPr>
          </a:p>
        </p:txBody>
      </p:sp>
      <p:sp>
        <p:nvSpPr>
          <p:cNvPr id="3" name="Footer Placeholder 2"/>
          <p:cNvSpPr>
            <a:spLocks noGrp="1"/>
          </p:cNvSpPr>
          <p:nvPr>
            <p:ph type="ftr" sz="quarter" idx="11"/>
          </p:nvPr>
        </p:nvSpPr>
        <p:spPr/>
        <p:txBody>
          <a:bodyPr/>
          <a:lstStyle/>
          <a:p>
            <a:pPr defTabSz="806867">
              <a:defRPr/>
            </a:pPr>
            <a:endParaRPr lang="en-US">
              <a:solidFill>
                <a:srgbClr val="04617B">
                  <a:shade val="90000"/>
                </a:srgbClr>
              </a:solidFill>
              <a:latin typeface="Arial" pitchFamily="34" charset="0"/>
              <a:cs typeface="Arial" pitchFamily="34" charset="0"/>
            </a:endParaRPr>
          </a:p>
        </p:txBody>
      </p:sp>
      <p:sp>
        <p:nvSpPr>
          <p:cNvPr id="4" name="Slide Number Placeholder 3"/>
          <p:cNvSpPr>
            <a:spLocks noGrp="1"/>
          </p:cNvSpPr>
          <p:nvPr>
            <p:ph type="sldNum" sz="quarter" idx="12"/>
          </p:nvPr>
        </p:nvSpPr>
        <p:spPr/>
        <p:txBody>
          <a:bodyPr/>
          <a:lstStyle/>
          <a:p>
            <a:pPr defTabSz="806867">
              <a:defRPr/>
            </a:pPr>
            <a:fld id="{C7FB14A8-5F9C-4305-91FB-8DC0037A1E24}" type="slidenum">
              <a:rPr lang="ar-SA" smtClean="0">
                <a:solidFill>
                  <a:srgbClr val="04617B">
                    <a:shade val="90000"/>
                  </a:srgbClr>
                </a:solidFill>
                <a:latin typeface="Arial" pitchFamily="34" charset="0"/>
                <a:cs typeface="Arial" pitchFamily="34" charset="0"/>
              </a:rPr>
              <a:pPr defTabSz="806867">
                <a:defRPr/>
              </a:pPr>
              <a:t>‹#›</a:t>
            </a:fld>
            <a:endParaRPr lang="en-US">
              <a:solidFill>
                <a:srgbClr val="04617B">
                  <a:shade val="90000"/>
                </a:srgbClr>
              </a:solidFill>
              <a:latin typeface="Arial" pitchFamily="34" charset="0"/>
              <a:cs typeface="Arial" pitchFamily="34" charset="0"/>
            </a:endParaRPr>
          </a:p>
        </p:txBody>
      </p:sp>
    </p:spTree>
    <p:extLst>
      <p:ext uri="{BB962C8B-B14F-4D97-AF65-F5344CB8AC3E}">
        <p14:creationId xmlns:p14="http://schemas.microsoft.com/office/powerpoint/2010/main" val="1400182239"/>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559"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20376" rIns="20376"/>
          <a:lstStyle>
            <a:lvl1pPr marL="0" indent="0" algn="l">
              <a:buNone/>
              <a:defRPr sz="1412"/>
            </a:lvl1pPr>
            <a:lvl2pPr indent="0" algn="l">
              <a:buNone/>
              <a:defRPr sz="1147"/>
            </a:lvl2pPr>
            <a:lvl3pPr indent="0" algn="l">
              <a:buNone/>
              <a:defRPr sz="971"/>
            </a:lvl3pPr>
            <a:lvl4pPr indent="0" algn="l">
              <a:buNone/>
              <a:defRPr sz="882"/>
            </a:lvl4pPr>
            <a:lvl5pPr indent="0" algn="l">
              <a:buNone/>
              <a:defRPr sz="882"/>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735"/>
            </a:lvl1pPr>
            <a:lvl2pPr>
              <a:defRPr sz="2559"/>
            </a:lvl2pPr>
            <a:lvl3pPr>
              <a:defRPr sz="2382"/>
            </a:lvl3pPr>
            <a:lvl4pPr>
              <a:defRPr sz="1941"/>
            </a:lvl4pPr>
            <a:lvl5pPr>
              <a:defRPr sz="1765"/>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defTabSz="806867">
              <a:defRPr/>
            </a:pPr>
            <a:endParaRPr lang="en-US">
              <a:solidFill>
                <a:srgbClr val="04617B">
                  <a:shade val="90000"/>
                </a:srgbClr>
              </a:solidFill>
              <a:latin typeface="Arial" pitchFamily="34" charset="0"/>
              <a:cs typeface="Arial" pitchFamily="34" charset="0"/>
            </a:endParaRPr>
          </a:p>
        </p:txBody>
      </p:sp>
      <p:sp>
        <p:nvSpPr>
          <p:cNvPr id="6" name="Footer Placeholder 5"/>
          <p:cNvSpPr>
            <a:spLocks noGrp="1"/>
          </p:cNvSpPr>
          <p:nvPr>
            <p:ph type="ftr" sz="quarter" idx="11"/>
          </p:nvPr>
        </p:nvSpPr>
        <p:spPr/>
        <p:txBody>
          <a:bodyPr/>
          <a:lstStyle/>
          <a:p>
            <a:pPr defTabSz="806867">
              <a:defRPr/>
            </a:pPr>
            <a:endParaRPr lang="en-US">
              <a:solidFill>
                <a:srgbClr val="04617B">
                  <a:shade val="90000"/>
                </a:srgbClr>
              </a:solidFill>
              <a:latin typeface="Arial" pitchFamily="34" charset="0"/>
              <a:cs typeface="Arial" pitchFamily="34" charset="0"/>
            </a:endParaRPr>
          </a:p>
        </p:txBody>
      </p:sp>
      <p:sp>
        <p:nvSpPr>
          <p:cNvPr id="7" name="Slide Number Placeholder 6"/>
          <p:cNvSpPr>
            <a:spLocks noGrp="1"/>
          </p:cNvSpPr>
          <p:nvPr>
            <p:ph type="sldNum" sz="quarter" idx="12"/>
          </p:nvPr>
        </p:nvSpPr>
        <p:spPr/>
        <p:txBody>
          <a:bodyPr/>
          <a:lstStyle/>
          <a:p>
            <a:pPr defTabSz="806867">
              <a:defRPr/>
            </a:pPr>
            <a:fld id="{C7FB14A8-5F9C-4305-91FB-8DC0037A1E24}" type="slidenum">
              <a:rPr lang="ar-SA" smtClean="0">
                <a:solidFill>
                  <a:srgbClr val="04617B">
                    <a:shade val="90000"/>
                  </a:srgbClr>
                </a:solidFill>
                <a:latin typeface="Arial" pitchFamily="34" charset="0"/>
                <a:cs typeface="Arial" pitchFamily="34" charset="0"/>
              </a:rPr>
              <a:pPr defTabSz="806867">
                <a:defRPr/>
              </a:pPr>
              <a:t>‹#›</a:t>
            </a:fld>
            <a:endParaRPr lang="en-US">
              <a:solidFill>
                <a:srgbClr val="04617B">
                  <a:shade val="90000"/>
                </a:srgbClr>
              </a:solidFill>
              <a:latin typeface="Arial" pitchFamily="34" charset="0"/>
              <a:cs typeface="Arial" pitchFamily="34" charset="0"/>
            </a:endParaRPr>
          </a:p>
        </p:txBody>
      </p:sp>
    </p:spTree>
    <p:extLst>
      <p:ext uri="{BB962C8B-B14F-4D97-AF65-F5344CB8AC3E}">
        <p14:creationId xmlns:p14="http://schemas.microsoft.com/office/powerpoint/2010/main" val="226701898"/>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lIns="89896" tIns="44948" rIns="89896" bIns="44948" rtlCol="0" anchor="ctr"/>
          <a:lstStyle/>
          <a:p>
            <a:pPr marL="0" marR="0" lvl="0" indent="0" algn="ctr" defTabSz="806867" rtl="1" eaLnBrk="1" fontAlgn="base" latinLnBrk="0" hangingPunct="1">
              <a:lnSpc>
                <a:spcPct val="100000"/>
              </a:lnSpc>
              <a:spcBef>
                <a:spcPct val="0"/>
              </a:spcBef>
              <a:spcAft>
                <a:spcPct val="0"/>
              </a:spcAft>
              <a:buClrTx/>
              <a:buSzTx/>
              <a:buFontTx/>
              <a:buNone/>
              <a:tabLst/>
              <a:defRPr/>
            </a:pPr>
            <a:endParaRPr kumimoji="0" lang="en-US" sz="1588" b="0" i="0" u="none" strike="noStrike" kern="1200" cap="none" spc="0" normalizeH="0" baseline="0" noProof="0">
              <a:ln>
                <a:noFill/>
              </a:ln>
              <a:solidFill>
                <a:prstClr val="white"/>
              </a:solidFill>
              <a:effectLst/>
              <a:uLnTx/>
              <a:uFillTx/>
              <a:latin typeface="Constantia"/>
              <a:ea typeface="+mn-ea"/>
              <a:cs typeface="+mn-cs"/>
            </a:endParaRPr>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lIns="89896" tIns="44948" rIns="89896" bIns="44948" rtlCol="0" anchor="ctr"/>
          <a:lstStyle/>
          <a:p>
            <a:pPr marL="0" marR="0" lvl="0" indent="0" algn="ctr" defTabSz="806867" rtl="1" eaLnBrk="1" fontAlgn="base" latinLnBrk="0" hangingPunct="1">
              <a:lnSpc>
                <a:spcPct val="100000"/>
              </a:lnSpc>
              <a:spcBef>
                <a:spcPct val="0"/>
              </a:spcBef>
              <a:spcAft>
                <a:spcPct val="0"/>
              </a:spcAft>
              <a:buClrTx/>
              <a:buSzTx/>
              <a:buFontTx/>
              <a:buNone/>
              <a:tabLst/>
              <a:defRPr/>
            </a:pPr>
            <a:endParaRPr kumimoji="0" lang="en-US" sz="1588" b="0" i="0" u="none" strike="noStrike" kern="1200" cap="none" spc="0" normalizeH="0" baseline="0" noProof="0">
              <a:ln>
                <a:noFill/>
              </a:ln>
              <a:solidFill>
                <a:prstClr val="white"/>
              </a:solidFill>
              <a:effectLst/>
              <a:uLnTx/>
              <a:uFillTx/>
              <a:latin typeface="Constantia"/>
              <a:ea typeface="+mn-ea"/>
              <a:cs typeface="+mn-cs"/>
            </a:endParaRPr>
          </a:p>
        </p:txBody>
      </p:sp>
      <p:sp>
        <p:nvSpPr>
          <p:cNvPr id="2" name="Title 1"/>
          <p:cNvSpPr>
            <a:spLocks noGrp="1"/>
          </p:cNvSpPr>
          <p:nvPr>
            <p:ph type="title"/>
          </p:nvPr>
        </p:nvSpPr>
        <p:spPr>
          <a:xfrm>
            <a:off x="609601" y="1176997"/>
            <a:ext cx="2212848" cy="1582621"/>
          </a:xfrm>
        </p:spPr>
        <p:txBody>
          <a:bodyPr vert="horz" lIns="50941" tIns="50941" rIns="50941" bIns="50941" anchor="b"/>
          <a:lstStyle>
            <a:lvl1pPr algn="l">
              <a:buNone/>
              <a:defRPr sz="1941"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71318" rIns="50941" bIns="50941" anchor="t"/>
          <a:lstStyle>
            <a:lvl1pPr marL="0" indent="0" algn="l">
              <a:spcBef>
                <a:spcPts val="246"/>
              </a:spcBef>
              <a:buFontTx/>
              <a:buNone/>
              <a:defRPr sz="1235"/>
            </a:lvl1pPr>
            <a:lvl2pPr>
              <a:defRPr sz="1147"/>
            </a:lvl2pPr>
            <a:lvl3pPr>
              <a:defRPr sz="971"/>
            </a:lvl3pPr>
            <a:lvl4pPr>
              <a:defRPr sz="882"/>
            </a:lvl4pPr>
            <a:lvl5pPr>
              <a:defRPr sz="882"/>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pPr defTabSz="806867">
              <a:defRPr/>
            </a:pPr>
            <a:endParaRPr lang="en-US">
              <a:solidFill>
                <a:srgbClr val="04617B">
                  <a:shade val="90000"/>
                </a:srgbClr>
              </a:solidFill>
              <a:latin typeface="Arial" pitchFamily="34" charset="0"/>
              <a:cs typeface="Arial" pitchFamily="34" charset="0"/>
            </a:endParaRPr>
          </a:p>
        </p:txBody>
      </p:sp>
      <p:sp>
        <p:nvSpPr>
          <p:cNvPr id="6" name="Footer Placeholder 5"/>
          <p:cNvSpPr>
            <a:spLocks noGrp="1"/>
          </p:cNvSpPr>
          <p:nvPr>
            <p:ph type="ftr" sz="quarter" idx="11"/>
          </p:nvPr>
        </p:nvSpPr>
        <p:spPr/>
        <p:txBody>
          <a:bodyPr/>
          <a:lstStyle/>
          <a:p>
            <a:pPr defTabSz="806867">
              <a:defRPr/>
            </a:pPr>
            <a:endParaRPr lang="en-US">
              <a:solidFill>
                <a:srgbClr val="04617B">
                  <a:shade val="90000"/>
                </a:srgbClr>
              </a:solidFill>
              <a:latin typeface="Arial" pitchFamily="34" charset="0"/>
              <a:cs typeface="Arial" pitchFamily="34" charset="0"/>
            </a:endParaRPr>
          </a:p>
        </p:txBody>
      </p:sp>
      <p:sp>
        <p:nvSpPr>
          <p:cNvPr id="7" name="Slide Number Placeholder 6"/>
          <p:cNvSpPr>
            <a:spLocks noGrp="1"/>
          </p:cNvSpPr>
          <p:nvPr>
            <p:ph type="sldNum" sz="quarter" idx="12"/>
          </p:nvPr>
        </p:nvSpPr>
        <p:spPr>
          <a:xfrm>
            <a:off x="8077200" y="6356350"/>
            <a:ext cx="609600" cy="365125"/>
          </a:xfrm>
        </p:spPr>
        <p:txBody>
          <a:bodyPr/>
          <a:lstStyle/>
          <a:p>
            <a:pPr defTabSz="806867">
              <a:defRPr/>
            </a:pPr>
            <a:fld id="{C7FB14A8-5F9C-4305-91FB-8DC0037A1E24}" type="slidenum">
              <a:rPr lang="ar-SA" smtClean="0">
                <a:solidFill>
                  <a:srgbClr val="04617B">
                    <a:shade val="90000"/>
                  </a:srgbClr>
                </a:solidFill>
                <a:latin typeface="Arial" pitchFamily="34" charset="0"/>
                <a:cs typeface="Arial" pitchFamily="34" charset="0"/>
              </a:rPr>
              <a:pPr defTabSz="806867">
                <a:defRPr/>
              </a:pPr>
              <a:t>‹#›</a:t>
            </a:fld>
            <a:endParaRPr lang="en-US">
              <a:solidFill>
                <a:srgbClr val="04617B">
                  <a:shade val="90000"/>
                </a:srgbClr>
              </a:solidFill>
              <a:latin typeface="Arial" pitchFamily="34" charset="0"/>
              <a:cs typeface="Arial" pitchFamily="34" charset="0"/>
            </a:endParaRP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177"/>
            </a:lvl1pPr>
          </a:lstStyle>
          <a:p>
            <a:r>
              <a:rPr kumimoji="0" lang="en-US" smtClean="0"/>
              <a:t>Click icon to add picture</a:t>
            </a:r>
            <a:endParaRPr kumimoji="0" lang="en-US" dirty="0"/>
          </a:p>
        </p:txBody>
      </p:sp>
      <p:sp>
        <p:nvSpPr>
          <p:cNvPr id="10" name="Freeform 9"/>
          <p:cNvSpPr>
            <a:spLocks/>
          </p:cNvSpPr>
          <p:nvPr/>
        </p:nvSpPr>
        <p:spPr bwMode="auto">
          <a:xfrm flipV="1">
            <a:off x="-9525" y="5816601"/>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89896" tIns="44948" rIns="89896" bIns="44948" anchor="t" compatLnSpc="1"/>
          <a:lstStyle/>
          <a:p>
            <a:pPr marL="0" marR="0" lvl="0" indent="0" algn="l" defTabSz="806867" rtl="0" eaLnBrk="1" fontAlgn="base" latinLnBrk="0" hangingPunct="1">
              <a:lnSpc>
                <a:spcPct val="100000"/>
              </a:lnSpc>
              <a:spcBef>
                <a:spcPct val="0"/>
              </a:spcBef>
              <a:spcAft>
                <a:spcPct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onstantia"/>
              <a:ea typeface="+mn-ea"/>
              <a:cs typeface="Arial" pitchFamily="34" charset="0"/>
            </a:endParaRPr>
          </a:p>
        </p:txBody>
      </p:sp>
      <p:sp>
        <p:nvSpPr>
          <p:cNvPr id="11" name="Freeform 10"/>
          <p:cNvSpPr>
            <a:spLocks/>
          </p:cNvSpPr>
          <p:nvPr/>
        </p:nvSpPr>
        <p:spPr bwMode="auto">
          <a:xfrm flipV="1">
            <a:off x="4381500" y="6219826"/>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89896" tIns="44948" rIns="89896" bIns="44948" anchor="t" compatLnSpc="1"/>
          <a:lstStyle/>
          <a:p>
            <a:pPr marL="0" marR="0" lvl="0" indent="0" algn="l" defTabSz="806867" rtl="0" eaLnBrk="1" fontAlgn="base" latinLnBrk="0" hangingPunct="1">
              <a:lnSpc>
                <a:spcPct val="100000"/>
              </a:lnSpc>
              <a:spcBef>
                <a:spcPct val="0"/>
              </a:spcBef>
              <a:spcAft>
                <a:spcPct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onstantia"/>
              <a:ea typeface="+mn-ea"/>
              <a:cs typeface="Arial" pitchFamily="34" charset="0"/>
            </a:endParaRPr>
          </a:p>
        </p:txBody>
      </p:sp>
    </p:spTree>
    <p:extLst>
      <p:ext uri="{BB962C8B-B14F-4D97-AF65-F5344CB8AC3E}">
        <p14:creationId xmlns:p14="http://schemas.microsoft.com/office/powerpoint/2010/main" val="3295752117"/>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defTabSz="806867">
              <a:defRPr/>
            </a:pPr>
            <a:endParaRPr lang="en-US">
              <a:solidFill>
                <a:srgbClr val="04617B">
                  <a:shade val="90000"/>
                </a:srgbClr>
              </a:solidFill>
              <a:latin typeface="Arial" pitchFamily="34" charset="0"/>
              <a:cs typeface="Arial" pitchFamily="34" charset="0"/>
            </a:endParaRPr>
          </a:p>
        </p:txBody>
      </p:sp>
      <p:sp>
        <p:nvSpPr>
          <p:cNvPr id="5" name="Footer Placeholder 4"/>
          <p:cNvSpPr>
            <a:spLocks noGrp="1"/>
          </p:cNvSpPr>
          <p:nvPr>
            <p:ph type="ftr" sz="quarter" idx="11"/>
          </p:nvPr>
        </p:nvSpPr>
        <p:spPr/>
        <p:txBody>
          <a:bodyPr/>
          <a:lstStyle/>
          <a:p>
            <a:pPr defTabSz="806867">
              <a:defRPr/>
            </a:pPr>
            <a:endParaRPr lang="en-US">
              <a:solidFill>
                <a:srgbClr val="04617B">
                  <a:shade val="90000"/>
                </a:srgbClr>
              </a:solidFill>
              <a:latin typeface="Arial" pitchFamily="34" charset="0"/>
              <a:cs typeface="Arial" pitchFamily="34" charset="0"/>
            </a:endParaRPr>
          </a:p>
        </p:txBody>
      </p:sp>
      <p:sp>
        <p:nvSpPr>
          <p:cNvPr id="6" name="Slide Number Placeholder 5"/>
          <p:cNvSpPr>
            <a:spLocks noGrp="1"/>
          </p:cNvSpPr>
          <p:nvPr>
            <p:ph type="sldNum" sz="quarter" idx="12"/>
          </p:nvPr>
        </p:nvSpPr>
        <p:spPr/>
        <p:txBody>
          <a:bodyPr/>
          <a:lstStyle/>
          <a:p>
            <a:pPr defTabSz="806867">
              <a:defRPr/>
            </a:pPr>
            <a:fld id="{C7FB14A8-5F9C-4305-91FB-8DC0037A1E24}" type="slidenum">
              <a:rPr lang="ar-SA" smtClean="0">
                <a:solidFill>
                  <a:srgbClr val="04617B">
                    <a:shade val="90000"/>
                  </a:srgbClr>
                </a:solidFill>
                <a:latin typeface="Arial" pitchFamily="34" charset="0"/>
                <a:cs typeface="Arial" pitchFamily="34" charset="0"/>
              </a:rPr>
              <a:pPr defTabSz="806867">
                <a:defRPr/>
              </a:pPr>
              <a:t>‹#›</a:t>
            </a:fld>
            <a:endParaRPr lang="en-US">
              <a:solidFill>
                <a:srgbClr val="04617B">
                  <a:shade val="90000"/>
                </a:srgbClr>
              </a:solidFill>
              <a:latin typeface="Arial" pitchFamily="34" charset="0"/>
              <a:cs typeface="Arial" pitchFamily="34" charset="0"/>
            </a:endParaRPr>
          </a:p>
        </p:txBody>
      </p:sp>
    </p:spTree>
    <p:extLst>
      <p:ext uri="{BB962C8B-B14F-4D97-AF65-F5344CB8AC3E}">
        <p14:creationId xmlns:p14="http://schemas.microsoft.com/office/powerpoint/2010/main" val="2903957239"/>
      </p:ext>
    </p:extLst>
  </p:cSld>
  <p:clrMapOvr>
    <a:masterClrMapping/>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2"/>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2"/>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defTabSz="806867">
              <a:defRPr/>
            </a:pPr>
            <a:endParaRPr lang="en-US">
              <a:solidFill>
                <a:srgbClr val="04617B">
                  <a:shade val="90000"/>
                </a:srgbClr>
              </a:solidFill>
              <a:latin typeface="Arial" pitchFamily="34" charset="0"/>
              <a:cs typeface="Arial" pitchFamily="34" charset="0"/>
            </a:endParaRPr>
          </a:p>
        </p:txBody>
      </p:sp>
      <p:sp>
        <p:nvSpPr>
          <p:cNvPr id="5" name="Footer Placeholder 4"/>
          <p:cNvSpPr>
            <a:spLocks noGrp="1"/>
          </p:cNvSpPr>
          <p:nvPr>
            <p:ph type="ftr" sz="quarter" idx="11"/>
          </p:nvPr>
        </p:nvSpPr>
        <p:spPr/>
        <p:txBody>
          <a:bodyPr/>
          <a:lstStyle/>
          <a:p>
            <a:pPr defTabSz="806867">
              <a:defRPr/>
            </a:pPr>
            <a:endParaRPr lang="en-US">
              <a:solidFill>
                <a:srgbClr val="04617B">
                  <a:shade val="90000"/>
                </a:srgbClr>
              </a:solidFill>
              <a:latin typeface="Arial" pitchFamily="34" charset="0"/>
              <a:cs typeface="Arial" pitchFamily="34" charset="0"/>
            </a:endParaRPr>
          </a:p>
        </p:txBody>
      </p:sp>
      <p:sp>
        <p:nvSpPr>
          <p:cNvPr id="6" name="Slide Number Placeholder 5"/>
          <p:cNvSpPr>
            <a:spLocks noGrp="1"/>
          </p:cNvSpPr>
          <p:nvPr>
            <p:ph type="sldNum" sz="quarter" idx="12"/>
          </p:nvPr>
        </p:nvSpPr>
        <p:spPr/>
        <p:txBody>
          <a:bodyPr/>
          <a:lstStyle/>
          <a:p>
            <a:pPr defTabSz="806867">
              <a:defRPr/>
            </a:pPr>
            <a:fld id="{C7FB14A8-5F9C-4305-91FB-8DC0037A1E24}" type="slidenum">
              <a:rPr lang="ar-SA" smtClean="0">
                <a:solidFill>
                  <a:srgbClr val="04617B">
                    <a:shade val="90000"/>
                  </a:srgbClr>
                </a:solidFill>
                <a:latin typeface="Arial" pitchFamily="34" charset="0"/>
                <a:cs typeface="Arial" pitchFamily="34" charset="0"/>
              </a:rPr>
              <a:pPr defTabSz="806867">
                <a:defRPr/>
              </a:pPr>
              <a:t>‹#›</a:t>
            </a:fld>
            <a:endParaRPr lang="en-US">
              <a:solidFill>
                <a:srgbClr val="04617B">
                  <a:shade val="90000"/>
                </a:srgbClr>
              </a:solidFill>
              <a:latin typeface="Arial" pitchFamily="34" charset="0"/>
              <a:cs typeface="Arial" pitchFamily="34" charset="0"/>
            </a:endParaRPr>
          </a:p>
        </p:txBody>
      </p:sp>
    </p:spTree>
    <p:extLst>
      <p:ext uri="{BB962C8B-B14F-4D97-AF65-F5344CB8AC3E}">
        <p14:creationId xmlns:p14="http://schemas.microsoft.com/office/powerpoint/2010/main" val="3441266571"/>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1" y="1371600"/>
            <a:ext cx="7851648" cy="1828800"/>
          </a:xfrm>
          <a:ln>
            <a:noFill/>
          </a:ln>
        </p:spPr>
        <p:txBody>
          <a:bodyPr vert="horz" tIns="0" rIns="20376"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471"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20376"/>
          <a:lstStyle>
            <a:lvl1pPr marL="0" marR="44950" indent="0" algn="r">
              <a:buNone/>
              <a:defRPr>
                <a:solidFill>
                  <a:schemeClr val="tx1"/>
                </a:solidFill>
              </a:defRPr>
            </a:lvl1pPr>
            <a:lvl2pPr marL="449505" indent="0" algn="ctr">
              <a:buNone/>
            </a:lvl2pPr>
            <a:lvl3pPr marL="899010" indent="0" algn="ctr">
              <a:buNone/>
            </a:lvl3pPr>
            <a:lvl4pPr marL="1348516" indent="0" algn="ctr">
              <a:buNone/>
            </a:lvl4pPr>
            <a:lvl5pPr marL="1798021" indent="0" algn="ctr">
              <a:buNone/>
            </a:lvl5pPr>
            <a:lvl6pPr marL="2247527" indent="0" algn="ctr">
              <a:buNone/>
            </a:lvl6pPr>
            <a:lvl7pPr marL="2697032" indent="0" algn="ctr">
              <a:buNone/>
            </a:lvl7pPr>
            <a:lvl8pPr marL="3146538" indent="0" algn="ctr">
              <a:buNone/>
            </a:lvl8pPr>
            <a:lvl9pPr marL="3596043"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pPr defTabSz="806867">
              <a:defRPr/>
            </a:pPr>
            <a:endParaRPr lang="en-US">
              <a:solidFill>
                <a:srgbClr val="DBF5F9">
                  <a:shade val="90000"/>
                </a:srgbClr>
              </a:solidFill>
              <a:latin typeface="Arial" pitchFamily="34" charset="0"/>
              <a:cs typeface="Arial" pitchFamily="34" charset="0"/>
            </a:endParaRPr>
          </a:p>
        </p:txBody>
      </p:sp>
      <p:sp>
        <p:nvSpPr>
          <p:cNvPr id="19" name="Footer Placeholder 18"/>
          <p:cNvSpPr>
            <a:spLocks noGrp="1"/>
          </p:cNvSpPr>
          <p:nvPr>
            <p:ph type="ftr" sz="quarter" idx="11"/>
          </p:nvPr>
        </p:nvSpPr>
        <p:spPr/>
        <p:txBody>
          <a:bodyPr/>
          <a:lstStyle/>
          <a:p>
            <a:pPr defTabSz="806867">
              <a:defRPr/>
            </a:pPr>
            <a:endParaRPr lang="en-US">
              <a:solidFill>
                <a:srgbClr val="DBF5F9">
                  <a:shade val="90000"/>
                </a:srgbClr>
              </a:solidFill>
              <a:latin typeface="Arial" pitchFamily="34" charset="0"/>
              <a:cs typeface="Arial" pitchFamily="34" charset="0"/>
            </a:endParaRPr>
          </a:p>
        </p:txBody>
      </p:sp>
      <p:sp>
        <p:nvSpPr>
          <p:cNvPr id="27" name="Slide Number Placeholder 26"/>
          <p:cNvSpPr>
            <a:spLocks noGrp="1"/>
          </p:cNvSpPr>
          <p:nvPr>
            <p:ph type="sldNum" sz="quarter" idx="12"/>
          </p:nvPr>
        </p:nvSpPr>
        <p:spPr/>
        <p:txBody>
          <a:bodyPr/>
          <a:lstStyle/>
          <a:p>
            <a:pPr defTabSz="806867">
              <a:defRPr/>
            </a:pPr>
            <a:fld id="{C7FB14A8-5F9C-4305-91FB-8DC0037A1E24}" type="slidenum">
              <a:rPr lang="ar-SA" smtClean="0">
                <a:solidFill>
                  <a:srgbClr val="DBF5F9">
                    <a:shade val="90000"/>
                  </a:srgbClr>
                </a:solidFill>
                <a:latin typeface="Arial" pitchFamily="34" charset="0"/>
                <a:cs typeface="Arial" pitchFamily="34" charset="0"/>
              </a:rPr>
              <a:pPr defTabSz="806867">
                <a:defRPr/>
              </a:pPr>
              <a:t>‹#›</a:t>
            </a:fld>
            <a:endParaRPr lang="en-US">
              <a:solidFill>
                <a:srgbClr val="DBF5F9">
                  <a:shade val="90000"/>
                </a:srgbClr>
              </a:solidFill>
              <a:latin typeface="Arial" pitchFamily="34" charset="0"/>
              <a:cs typeface="Arial" pitchFamily="34" charset="0"/>
            </a:endParaRPr>
          </a:p>
        </p:txBody>
      </p:sp>
    </p:spTree>
    <p:extLst>
      <p:ext uri="{BB962C8B-B14F-4D97-AF65-F5344CB8AC3E}">
        <p14:creationId xmlns:p14="http://schemas.microsoft.com/office/powerpoint/2010/main" val="2577450763"/>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defTabSz="806867">
              <a:defRPr/>
            </a:pPr>
            <a:endParaRPr lang="en-US">
              <a:solidFill>
                <a:srgbClr val="04617B">
                  <a:shade val="90000"/>
                </a:srgbClr>
              </a:solidFill>
              <a:latin typeface="Arial" pitchFamily="34" charset="0"/>
              <a:cs typeface="Arial" pitchFamily="34" charset="0"/>
            </a:endParaRPr>
          </a:p>
        </p:txBody>
      </p:sp>
      <p:sp>
        <p:nvSpPr>
          <p:cNvPr id="5" name="Footer Placeholder 4"/>
          <p:cNvSpPr>
            <a:spLocks noGrp="1"/>
          </p:cNvSpPr>
          <p:nvPr>
            <p:ph type="ftr" sz="quarter" idx="11"/>
          </p:nvPr>
        </p:nvSpPr>
        <p:spPr/>
        <p:txBody>
          <a:bodyPr/>
          <a:lstStyle/>
          <a:p>
            <a:pPr defTabSz="806867">
              <a:defRPr/>
            </a:pPr>
            <a:endParaRPr lang="en-US">
              <a:solidFill>
                <a:srgbClr val="04617B">
                  <a:shade val="90000"/>
                </a:srgbClr>
              </a:solidFill>
              <a:latin typeface="Arial" pitchFamily="34" charset="0"/>
              <a:cs typeface="Arial" pitchFamily="34" charset="0"/>
            </a:endParaRPr>
          </a:p>
        </p:txBody>
      </p:sp>
      <p:sp>
        <p:nvSpPr>
          <p:cNvPr id="6" name="Slide Number Placeholder 5"/>
          <p:cNvSpPr>
            <a:spLocks noGrp="1"/>
          </p:cNvSpPr>
          <p:nvPr>
            <p:ph type="sldNum" sz="quarter" idx="12"/>
          </p:nvPr>
        </p:nvSpPr>
        <p:spPr/>
        <p:txBody>
          <a:bodyPr/>
          <a:lstStyle/>
          <a:p>
            <a:pPr defTabSz="806867">
              <a:defRPr/>
            </a:pPr>
            <a:fld id="{C7FB14A8-5F9C-4305-91FB-8DC0037A1E24}" type="slidenum">
              <a:rPr lang="ar-SA" smtClean="0">
                <a:solidFill>
                  <a:srgbClr val="04617B">
                    <a:shade val="90000"/>
                  </a:srgbClr>
                </a:solidFill>
                <a:latin typeface="Arial" pitchFamily="34" charset="0"/>
                <a:cs typeface="Arial" pitchFamily="34" charset="0"/>
              </a:rPr>
              <a:pPr defTabSz="806867">
                <a:defRPr/>
              </a:pPr>
              <a:t>‹#›</a:t>
            </a:fld>
            <a:endParaRPr lang="en-US">
              <a:solidFill>
                <a:srgbClr val="04617B">
                  <a:shade val="90000"/>
                </a:srgbClr>
              </a:solidFill>
              <a:latin typeface="Arial" pitchFamily="34" charset="0"/>
              <a:cs typeface="Arial" pitchFamily="34" charset="0"/>
            </a:endParaRPr>
          </a:p>
        </p:txBody>
      </p:sp>
    </p:spTree>
    <p:extLst>
      <p:ext uri="{BB962C8B-B14F-4D97-AF65-F5344CB8AC3E}">
        <p14:creationId xmlns:p14="http://schemas.microsoft.com/office/powerpoint/2010/main" val="2048450343"/>
      </p:ext>
    </p:extLst>
  </p:cSld>
  <p:clrMapOvr>
    <a:masterClrMapping/>
  </p:clrMapOvr>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7"/>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471"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5"/>
            <a:ext cx="7772400" cy="1509712"/>
          </a:xfrm>
        </p:spPr>
        <p:txBody>
          <a:bodyPr lIns="50941" rIns="50941" anchor="t"/>
          <a:lstStyle>
            <a:lvl1pPr marL="0" indent="0">
              <a:buNone/>
              <a:defRPr sz="2206">
                <a:solidFill>
                  <a:schemeClr val="tx1"/>
                </a:solidFill>
              </a:defRPr>
            </a:lvl1pPr>
            <a:lvl2pPr>
              <a:buNone/>
              <a:defRPr sz="1765">
                <a:solidFill>
                  <a:schemeClr val="tx1">
                    <a:tint val="75000"/>
                  </a:schemeClr>
                </a:solidFill>
              </a:defRPr>
            </a:lvl2pPr>
            <a:lvl3pPr>
              <a:buNone/>
              <a:defRPr sz="1588">
                <a:solidFill>
                  <a:schemeClr val="tx1">
                    <a:tint val="75000"/>
                  </a:schemeClr>
                </a:solidFill>
              </a:defRPr>
            </a:lvl3pPr>
            <a:lvl4pPr>
              <a:buNone/>
              <a:defRPr sz="1412">
                <a:solidFill>
                  <a:schemeClr val="tx1">
                    <a:tint val="75000"/>
                  </a:schemeClr>
                </a:solidFill>
              </a:defRPr>
            </a:lvl4pPr>
            <a:lvl5pPr>
              <a:buNone/>
              <a:defRPr sz="1412">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pPr defTabSz="806867">
              <a:defRPr/>
            </a:pPr>
            <a:endParaRPr lang="en-US">
              <a:solidFill>
                <a:srgbClr val="DBF5F9">
                  <a:shade val="90000"/>
                </a:srgbClr>
              </a:solidFill>
              <a:latin typeface="Arial" pitchFamily="34" charset="0"/>
              <a:cs typeface="Arial" pitchFamily="34" charset="0"/>
            </a:endParaRPr>
          </a:p>
        </p:txBody>
      </p:sp>
      <p:sp>
        <p:nvSpPr>
          <p:cNvPr id="5" name="Footer Placeholder 4"/>
          <p:cNvSpPr>
            <a:spLocks noGrp="1"/>
          </p:cNvSpPr>
          <p:nvPr>
            <p:ph type="ftr" sz="quarter" idx="11"/>
          </p:nvPr>
        </p:nvSpPr>
        <p:spPr/>
        <p:txBody>
          <a:bodyPr/>
          <a:lstStyle/>
          <a:p>
            <a:pPr defTabSz="806867">
              <a:defRPr/>
            </a:pPr>
            <a:endParaRPr lang="en-US">
              <a:solidFill>
                <a:srgbClr val="DBF5F9">
                  <a:shade val="90000"/>
                </a:srgbClr>
              </a:solidFill>
              <a:latin typeface="Arial" pitchFamily="34" charset="0"/>
              <a:cs typeface="Arial" pitchFamily="34" charset="0"/>
            </a:endParaRPr>
          </a:p>
        </p:txBody>
      </p:sp>
      <p:sp>
        <p:nvSpPr>
          <p:cNvPr id="6" name="Slide Number Placeholder 5"/>
          <p:cNvSpPr>
            <a:spLocks noGrp="1"/>
          </p:cNvSpPr>
          <p:nvPr>
            <p:ph type="sldNum" sz="quarter" idx="12"/>
          </p:nvPr>
        </p:nvSpPr>
        <p:spPr/>
        <p:txBody>
          <a:bodyPr/>
          <a:lstStyle/>
          <a:p>
            <a:pPr defTabSz="806867">
              <a:defRPr/>
            </a:pPr>
            <a:fld id="{C7FB14A8-5F9C-4305-91FB-8DC0037A1E24}" type="slidenum">
              <a:rPr lang="ar-SA" smtClean="0">
                <a:solidFill>
                  <a:srgbClr val="DBF5F9">
                    <a:shade val="90000"/>
                  </a:srgbClr>
                </a:solidFill>
                <a:latin typeface="Arial" pitchFamily="34" charset="0"/>
                <a:cs typeface="Arial" pitchFamily="34" charset="0"/>
              </a:rPr>
              <a:pPr defTabSz="806867">
                <a:defRPr/>
              </a:pPr>
              <a:t>‹#›</a:t>
            </a:fld>
            <a:endParaRPr lang="en-US">
              <a:solidFill>
                <a:srgbClr val="DBF5F9">
                  <a:shade val="90000"/>
                </a:srgbClr>
              </a:solidFill>
              <a:latin typeface="Arial" pitchFamily="34" charset="0"/>
              <a:cs typeface="Arial" pitchFamily="34" charset="0"/>
            </a:endParaRPr>
          </a:p>
        </p:txBody>
      </p:sp>
    </p:spTree>
    <p:extLst>
      <p:ext uri="{BB962C8B-B14F-4D97-AF65-F5344CB8AC3E}">
        <p14:creationId xmlns:p14="http://schemas.microsoft.com/office/powerpoint/2010/main" val="3463039250"/>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تاريخ 3"/>
          <p:cNvSpPr>
            <a:spLocks noGrp="1"/>
          </p:cNvSpPr>
          <p:nvPr>
            <p:ph type="dt" sz="half" idx="10"/>
          </p:nvPr>
        </p:nvSpPr>
        <p:spPr/>
        <p:txBody>
          <a:bodyPr/>
          <a:lstStyle>
            <a:lvl1pPr>
              <a:defRPr/>
            </a:lvl1pPr>
          </a:lstStyle>
          <a:p>
            <a:pPr>
              <a:defRPr/>
            </a:pPr>
            <a:endParaRPr lang="en-US"/>
          </a:p>
        </p:txBody>
      </p:sp>
      <p:sp>
        <p:nvSpPr>
          <p:cNvPr id="4" name="عنصر نائب للتذييل 4"/>
          <p:cNvSpPr>
            <a:spLocks noGrp="1"/>
          </p:cNvSpPr>
          <p:nvPr>
            <p:ph type="ftr" sz="quarter" idx="11"/>
          </p:nvPr>
        </p:nvSpPr>
        <p:spPr/>
        <p:txBody>
          <a:bodyPr/>
          <a:lstStyle>
            <a:lvl1pPr>
              <a:defRPr/>
            </a:lvl1pPr>
          </a:lstStyle>
          <a:p>
            <a:pPr>
              <a:defRPr/>
            </a:pPr>
            <a:endParaRPr lang="en-US"/>
          </a:p>
        </p:txBody>
      </p:sp>
      <p:sp>
        <p:nvSpPr>
          <p:cNvPr id="5" name="عنصر نائب لرقم الشريحة 5"/>
          <p:cNvSpPr>
            <a:spLocks noGrp="1"/>
          </p:cNvSpPr>
          <p:nvPr>
            <p:ph type="sldNum" sz="quarter" idx="12"/>
          </p:nvPr>
        </p:nvSpPr>
        <p:spPr/>
        <p:txBody>
          <a:bodyPr/>
          <a:lstStyle>
            <a:lvl1pPr>
              <a:defRPr/>
            </a:lvl1pPr>
          </a:lstStyle>
          <a:p>
            <a:pPr>
              <a:defRPr/>
            </a:pPr>
            <a:fld id="{67DF1DC9-34F1-4BD0-BB7F-ED8671C1028E}" type="slidenum">
              <a:rPr lang="ar-SA"/>
              <a:pPr>
                <a:defRPr/>
              </a:pPr>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559"/>
            </a:lvl1pPr>
            <a:lvl2pPr>
              <a:defRPr sz="2382"/>
            </a:lvl2pPr>
            <a:lvl3pPr>
              <a:defRPr sz="1941"/>
            </a:lvl3pPr>
            <a:lvl4pPr>
              <a:defRPr sz="1765"/>
            </a:lvl4pPr>
            <a:lvl5pPr>
              <a:defRPr sz="1765"/>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559"/>
            </a:lvl1pPr>
            <a:lvl2pPr>
              <a:defRPr sz="2382"/>
            </a:lvl2pPr>
            <a:lvl3pPr>
              <a:defRPr sz="1941"/>
            </a:lvl3pPr>
            <a:lvl4pPr>
              <a:defRPr sz="1765"/>
            </a:lvl4pPr>
            <a:lvl5pPr>
              <a:defRPr sz="1765"/>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defTabSz="806867">
              <a:defRPr/>
            </a:pPr>
            <a:endParaRPr lang="en-US">
              <a:solidFill>
                <a:srgbClr val="04617B">
                  <a:shade val="90000"/>
                </a:srgbClr>
              </a:solidFill>
              <a:latin typeface="Arial" pitchFamily="34" charset="0"/>
              <a:cs typeface="Arial" pitchFamily="34" charset="0"/>
            </a:endParaRPr>
          </a:p>
        </p:txBody>
      </p:sp>
      <p:sp>
        <p:nvSpPr>
          <p:cNvPr id="6" name="Footer Placeholder 5"/>
          <p:cNvSpPr>
            <a:spLocks noGrp="1"/>
          </p:cNvSpPr>
          <p:nvPr>
            <p:ph type="ftr" sz="quarter" idx="11"/>
          </p:nvPr>
        </p:nvSpPr>
        <p:spPr/>
        <p:txBody>
          <a:bodyPr/>
          <a:lstStyle/>
          <a:p>
            <a:pPr defTabSz="806867">
              <a:defRPr/>
            </a:pPr>
            <a:endParaRPr lang="en-US">
              <a:solidFill>
                <a:srgbClr val="04617B">
                  <a:shade val="90000"/>
                </a:srgbClr>
              </a:solidFill>
              <a:latin typeface="Arial" pitchFamily="34" charset="0"/>
              <a:cs typeface="Arial" pitchFamily="34" charset="0"/>
            </a:endParaRPr>
          </a:p>
        </p:txBody>
      </p:sp>
      <p:sp>
        <p:nvSpPr>
          <p:cNvPr id="7" name="Slide Number Placeholder 6"/>
          <p:cNvSpPr>
            <a:spLocks noGrp="1"/>
          </p:cNvSpPr>
          <p:nvPr>
            <p:ph type="sldNum" sz="quarter" idx="12"/>
          </p:nvPr>
        </p:nvSpPr>
        <p:spPr/>
        <p:txBody>
          <a:bodyPr/>
          <a:lstStyle/>
          <a:p>
            <a:pPr defTabSz="806867">
              <a:defRPr/>
            </a:pPr>
            <a:fld id="{C7FB14A8-5F9C-4305-91FB-8DC0037A1E24}" type="slidenum">
              <a:rPr lang="ar-SA" smtClean="0">
                <a:solidFill>
                  <a:srgbClr val="04617B">
                    <a:shade val="90000"/>
                  </a:srgbClr>
                </a:solidFill>
                <a:latin typeface="Arial" pitchFamily="34" charset="0"/>
                <a:cs typeface="Arial" pitchFamily="34" charset="0"/>
              </a:rPr>
              <a:pPr defTabSz="806867">
                <a:defRPr/>
              </a:pPr>
              <a:t>‹#›</a:t>
            </a:fld>
            <a:endParaRPr lang="en-US">
              <a:solidFill>
                <a:srgbClr val="04617B">
                  <a:shade val="90000"/>
                </a:srgbClr>
              </a:solidFill>
              <a:latin typeface="Arial" pitchFamily="34" charset="0"/>
              <a:cs typeface="Arial" pitchFamily="34" charset="0"/>
            </a:endParaRPr>
          </a:p>
        </p:txBody>
      </p:sp>
    </p:spTree>
    <p:extLst>
      <p:ext uri="{BB962C8B-B14F-4D97-AF65-F5344CB8AC3E}">
        <p14:creationId xmlns:p14="http://schemas.microsoft.com/office/powerpoint/2010/main" val="1652214163"/>
      </p:ext>
    </p:extLst>
  </p:cSld>
  <p:clrMapOvr>
    <a:masterClrMapping/>
  </p:clrMapOvr>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50941"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1" y="1855248"/>
            <a:ext cx="4040188" cy="659352"/>
          </a:xfrm>
        </p:spPr>
        <p:txBody>
          <a:bodyPr lIns="50941" tIns="0" rIns="50941" bIns="0" anchor="ctr">
            <a:noAutofit/>
          </a:bodyPr>
          <a:lstStyle>
            <a:lvl1pPr marL="0" indent="0">
              <a:buNone/>
              <a:defRPr sz="2382" b="1" cap="none" baseline="0">
                <a:solidFill>
                  <a:schemeClr val="tx2"/>
                </a:solidFill>
                <a:effectLst/>
              </a:defRPr>
            </a:lvl1pPr>
            <a:lvl2pPr>
              <a:buNone/>
              <a:defRPr sz="1941" b="1"/>
            </a:lvl2pPr>
            <a:lvl3pPr>
              <a:buNone/>
              <a:defRPr sz="1765" b="1"/>
            </a:lvl3pPr>
            <a:lvl4pPr>
              <a:buNone/>
              <a:defRPr sz="1588" b="1"/>
            </a:lvl4pPr>
            <a:lvl5pPr>
              <a:buNone/>
              <a:defRPr sz="1588"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1859758"/>
            <a:ext cx="4041775" cy="654843"/>
          </a:xfrm>
        </p:spPr>
        <p:txBody>
          <a:bodyPr lIns="50941" tIns="0" rIns="50941" bIns="0" anchor="ctr"/>
          <a:lstStyle>
            <a:lvl1pPr marL="0" indent="0">
              <a:buNone/>
              <a:defRPr sz="2382" b="1" cap="none" baseline="0">
                <a:solidFill>
                  <a:schemeClr val="tx2"/>
                </a:solidFill>
                <a:effectLst/>
              </a:defRPr>
            </a:lvl1pPr>
            <a:lvl2pPr>
              <a:buNone/>
              <a:defRPr sz="1941" b="1"/>
            </a:lvl2pPr>
            <a:lvl3pPr>
              <a:buNone/>
              <a:defRPr sz="1765" b="1"/>
            </a:lvl3pPr>
            <a:lvl4pPr>
              <a:buNone/>
              <a:defRPr sz="1588" b="1"/>
            </a:lvl4pPr>
            <a:lvl5pPr>
              <a:buNone/>
              <a:defRPr sz="1588"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1" y="2514601"/>
            <a:ext cx="4040188" cy="3845720"/>
          </a:xfrm>
        </p:spPr>
        <p:txBody>
          <a:bodyPr tIns="0"/>
          <a:lstStyle>
            <a:lvl1pPr>
              <a:defRPr sz="2206"/>
            </a:lvl1pPr>
            <a:lvl2pPr>
              <a:defRPr sz="1941"/>
            </a:lvl2pPr>
            <a:lvl3pPr>
              <a:defRPr sz="1765"/>
            </a:lvl3pPr>
            <a:lvl4pPr>
              <a:defRPr sz="1588"/>
            </a:lvl4pPr>
            <a:lvl5pPr>
              <a:defRPr sz="1588"/>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6" y="2514601"/>
            <a:ext cx="4041775" cy="3845720"/>
          </a:xfrm>
        </p:spPr>
        <p:txBody>
          <a:bodyPr tIns="0"/>
          <a:lstStyle>
            <a:lvl1pPr>
              <a:defRPr sz="2206"/>
            </a:lvl1pPr>
            <a:lvl2pPr>
              <a:defRPr sz="1941"/>
            </a:lvl2pPr>
            <a:lvl3pPr>
              <a:defRPr sz="1765"/>
            </a:lvl3pPr>
            <a:lvl4pPr>
              <a:defRPr sz="1588"/>
            </a:lvl4pPr>
            <a:lvl5pPr>
              <a:defRPr sz="1588"/>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pPr defTabSz="806867">
              <a:defRPr/>
            </a:pPr>
            <a:endParaRPr lang="en-US">
              <a:solidFill>
                <a:srgbClr val="04617B">
                  <a:shade val="90000"/>
                </a:srgbClr>
              </a:solidFill>
              <a:latin typeface="Arial" pitchFamily="34" charset="0"/>
              <a:cs typeface="Arial" pitchFamily="34" charset="0"/>
            </a:endParaRPr>
          </a:p>
        </p:txBody>
      </p:sp>
      <p:sp>
        <p:nvSpPr>
          <p:cNvPr id="8" name="Footer Placeholder 7"/>
          <p:cNvSpPr>
            <a:spLocks noGrp="1"/>
          </p:cNvSpPr>
          <p:nvPr>
            <p:ph type="ftr" sz="quarter" idx="11"/>
          </p:nvPr>
        </p:nvSpPr>
        <p:spPr/>
        <p:txBody>
          <a:bodyPr/>
          <a:lstStyle/>
          <a:p>
            <a:pPr defTabSz="806867">
              <a:defRPr/>
            </a:pPr>
            <a:endParaRPr lang="en-US">
              <a:solidFill>
                <a:srgbClr val="04617B">
                  <a:shade val="90000"/>
                </a:srgbClr>
              </a:solidFill>
              <a:latin typeface="Arial" pitchFamily="34" charset="0"/>
              <a:cs typeface="Arial" pitchFamily="34" charset="0"/>
            </a:endParaRPr>
          </a:p>
        </p:txBody>
      </p:sp>
      <p:sp>
        <p:nvSpPr>
          <p:cNvPr id="9" name="Slide Number Placeholder 8"/>
          <p:cNvSpPr>
            <a:spLocks noGrp="1"/>
          </p:cNvSpPr>
          <p:nvPr>
            <p:ph type="sldNum" sz="quarter" idx="12"/>
          </p:nvPr>
        </p:nvSpPr>
        <p:spPr/>
        <p:txBody>
          <a:bodyPr/>
          <a:lstStyle/>
          <a:p>
            <a:pPr defTabSz="806867">
              <a:defRPr/>
            </a:pPr>
            <a:fld id="{C7FB14A8-5F9C-4305-91FB-8DC0037A1E24}" type="slidenum">
              <a:rPr lang="ar-SA" smtClean="0">
                <a:solidFill>
                  <a:srgbClr val="04617B">
                    <a:shade val="90000"/>
                  </a:srgbClr>
                </a:solidFill>
                <a:latin typeface="Arial" pitchFamily="34" charset="0"/>
                <a:cs typeface="Arial" pitchFamily="34" charset="0"/>
              </a:rPr>
              <a:pPr defTabSz="806867">
                <a:defRPr/>
              </a:pPr>
              <a:t>‹#›</a:t>
            </a:fld>
            <a:endParaRPr lang="en-US">
              <a:solidFill>
                <a:srgbClr val="04617B">
                  <a:shade val="90000"/>
                </a:srgbClr>
              </a:solidFill>
              <a:latin typeface="Arial" pitchFamily="34" charset="0"/>
              <a:cs typeface="Arial" pitchFamily="34" charset="0"/>
            </a:endParaRPr>
          </a:p>
        </p:txBody>
      </p:sp>
    </p:spTree>
    <p:extLst>
      <p:ext uri="{BB962C8B-B14F-4D97-AF65-F5344CB8AC3E}">
        <p14:creationId xmlns:p14="http://schemas.microsoft.com/office/powerpoint/2010/main" val="1644123750"/>
      </p:ext>
    </p:extLst>
  </p:cSld>
  <p:clrMapOvr>
    <a:masterClrMapping/>
  </p:clrMapOvr>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50941"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4941"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pPr defTabSz="806867">
              <a:defRPr/>
            </a:pPr>
            <a:endParaRPr lang="en-US">
              <a:solidFill>
                <a:srgbClr val="04617B">
                  <a:shade val="90000"/>
                </a:srgbClr>
              </a:solidFill>
              <a:latin typeface="Arial" pitchFamily="34" charset="0"/>
              <a:cs typeface="Arial" pitchFamily="34" charset="0"/>
            </a:endParaRPr>
          </a:p>
        </p:txBody>
      </p:sp>
      <p:sp>
        <p:nvSpPr>
          <p:cNvPr id="4" name="Footer Placeholder 3"/>
          <p:cNvSpPr>
            <a:spLocks noGrp="1"/>
          </p:cNvSpPr>
          <p:nvPr>
            <p:ph type="ftr" sz="quarter" idx="11"/>
          </p:nvPr>
        </p:nvSpPr>
        <p:spPr/>
        <p:txBody>
          <a:bodyPr/>
          <a:lstStyle/>
          <a:p>
            <a:pPr defTabSz="806867">
              <a:defRPr/>
            </a:pPr>
            <a:endParaRPr lang="en-US">
              <a:solidFill>
                <a:srgbClr val="04617B">
                  <a:shade val="90000"/>
                </a:srgbClr>
              </a:solidFill>
              <a:latin typeface="Arial" pitchFamily="34" charset="0"/>
              <a:cs typeface="Arial" pitchFamily="34" charset="0"/>
            </a:endParaRPr>
          </a:p>
        </p:txBody>
      </p:sp>
      <p:sp>
        <p:nvSpPr>
          <p:cNvPr id="5" name="Slide Number Placeholder 4"/>
          <p:cNvSpPr>
            <a:spLocks noGrp="1"/>
          </p:cNvSpPr>
          <p:nvPr>
            <p:ph type="sldNum" sz="quarter" idx="12"/>
          </p:nvPr>
        </p:nvSpPr>
        <p:spPr/>
        <p:txBody>
          <a:bodyPr/>
          <a:lstStyle/>
          <a:p>
            <a:pPr defTabSz="806867">
              <a:defRPr/>
            </a:pPr>
            <a:fld id="{C7FB14A8-5F9C-4305-91FB-8DC0037A1E24}" type="slidenum">
              <a:rPr lang="ar-SA" smtClean="0">
                <a:solidFill>
                  <a:srgbClr val="04617B">
                    <a:shade val="90000"/>
                  </a:srgbClr>
                </a:solidFill>
                <a:latin typeface="Arial" pitchFamily="34" charset="0"/>
                <a:cs typeface="Arial" pitchFamily="34" charset="0"/>
              </a:rPr>
              <a:pPr defTabSz="806867">
                <a:defRPr/>
              </a:pPr>
              <a:t>‹#›</a:t>
            </a:fld>
            <a:endParaRPr lang="en-US">
              <a:solidFill>
                <a:srgbClr val="04617B">
                  <a:shade val="90000"/>
                </a:srgbClr>
              </a:solidFill>
              <a:latin typeface="Arial" pitchFamily="34" charset="0"/>
              <a:cs typeface="Arial" pitchFamily="34" charset="0"/>
            </a:endParaRPr>
          </a:p>
        </p:txBody>
      </p:sp>
    </p:spTree>
    <p:extLst>
      <p:ext uri="{BB962C8B-B14F-4D97-AF65-F5344CB8AC3E}">
        <p14:creationId xmlns:p14="http://schemas.microsoft.com/office/powerpoint/2010/main" val="106588012"/>
      </p:ext>
    </p:extLst>
  </p:cSld>
  <p:clrMapOvr>
    <a:masterClrMapping/>
  </p:clrMapOvr>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806867">
              <a:defRPr/>
            </a:pPr>
            <a:endParaRPr lang="en-US">
              <a:solidFill>
                <a:srgbClr val="04617B">
                  <a:shade val="90000"/>
                </a:srgbClr>
              </a:solidFill>
              <a:latin typeface="Arial" pitchFamily="34" charset="0"/>
              <a:cs typeface="Arial" pitchFamily="34" charset="0"/>
            </a:endParaRPr>
          </a:p>
        </p:txBody>
      </p:sp>
      <p:sp>
        <p:nvSpPr>
          <p:cNvPr id="3" name="Footer Placeholder 2"/>
          <p:cNvSpPr>
            <a:spLocks noGrp="1"/>
          </p:cNvSpPr>
          <p:nvPr>
            <p:ph type="ftr" sz="quarter" idx="11"/>
          </p:nvPr>
        </p:nvSpPr>
        <p:spPr/>
        <p:txBody>
          <a:bodyPr/>
          <a:lstStyle/>
          <a:p>
            <a:pPr defTabSz="806867">
              <a:defRPr/>
            </a:pPr>
            <a:endParaRPr lang="en-US">
              <a:solidFill>
                <a:srgbClr val="04617B">
                  <a:shade val="90000"/>
                </a:srgbClr>
              </a:solidFill>
              <a:latin typeface="Arial" pitchFamily="34" charset="0"/>
              <a:cs typeface="Arial" pitchFamily="34" charset="0"/>
            </a:endParaRPr>
          </a:p>
        </p:txBody>
      </p:sp>
      <p:sp>
        <p:nvSpPr>
          <p:cNvPr id="4" name="Slide Number Placeholder 3"/>
          <p:cNvSpPr>
            <a:spLocks noGrp="1"/>
          </p:cNvSpPr>
          <p:nvPr>
            <p:ph type="sldNum" sz="quarter" idx="12"/>
          </p:nvPr>
        </p:nvSpPr>
        <p:spPr/>
        <p:txBody>
          <a:bodyPr/>
          <a:lstStyle/>
          <a:p>
            <a:pPr defTabSz="806867">
              <a:defRPr/>
            </a:pPr>
            <a:fld id="{C7FB14A8-5F9C-4305-91FB-8DC0037A1E24}" type="slidenum">
              <a:rPr lang="ar-SA" smtClean="0">
                <a:solidFill>
                  <a:srgbClr val="04617B">
                    <a:shade val="90000"/>
                  </a:srgbClr>
                </a:solidFill>
                <a:latin typeface="Arial" pitchFamily="34" charset="0"/>
                <a:cs typeface="Arial" pitchFamily="34" charset="0"/>
              </a:rPr>
              <a:pPr defTabSz="806867">
                <a:defRPr/>
              </a:pPr>
              <a:t>‹#›</a:t>
            </a:fld>
            <a:endParaRPr lang="en-US">
              <a:solidFill>
                <a:srgbClr val="04617B">
                  <a:shade val="90000"/>
                </a:srgbClr>
              </a:solidFill>
              <a:latin typeface="Arial" pitchFamily="34" charset="0"/>
              <a:cs typeface="Arial" pitchFamily="34" charset="0"/>
            </a:endParaRPr>
          </a:p>
        </p:txBody>
      </p:sp>
    </p:spTree>
    <p:extLst>
      <p:ext uri="{BB962C8B-B14F-4D97-AF65-F5344CB8AC3E}">
        <p14:creationId xmlns:p14="http://schemas.microsoft.com/office/powerpoint/2010/main" val="3294075115"/>
      </p:ext>
    </p:extLst>
  </p:cSld>
  <p:clrMapOvr>
    <a:masterClrMapping/>
  </p:clrMapOvr>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559"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20376" rIns="20376"/>
          <a:lstStyle>
            <a:lvl1pPr marL="0" indent="0" algn="l">
              <a:buNone/>
              <a:defRPr sz="1412"/>
            </a:lvl1pPr>
            <a:lvl2pPr indent="0" algn="l">
              <a:buNone/>
              <a:defRPr sz="1147"/>
            </a:lvl2pPr>
            <a:lvl3pPr indent="0" algn="l">
              <a:buNone/>
              <a:defRPr sz="971"/>
            </a:lvl3pPr>
            <a:lvl4pPr indent="0" algn="l">
              <a:buNone/>
              <a:defRPr sz="882"/>
            </a:lvl4pPr>
            <a:lvl5pPr indent="0" algn="l">
              <a:buNone/>
              <a:defRPr sz="882"/>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735"/>
            </a:lvl1pPr>
            <a:lvl2pPr>
              <a:defRPr sz="2559"/>
            </a:lvl2pPr>
            <a:lvl3pPr>
              <a:defRPr sz="2382"/>
            </a:lvl3pPr>
            <a:lvl4pPr>
              <a:defRPr sz="1941"/>
            </a:lvl4pPr>
            <a:lvl5pPr>
              <a:defRPr sz="1765"/>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defTabSz="806867">
              <a:defRPr/>
            </a:pPr>
            <a:endParaRPr lang="en-US">
              <a:solidFill>
                <a:srgbClr val="04617B">
                  <a:shade val="90000"/>
                </a:srgbClr>
              </a:solidFill>
              <a:latin typeface="Arial" pitchFamily="34" charset="0"/>
              <a:cs typeface="Arial" pitchFamily="34" charset="0"/>
            </a:endParaRPr>
          </a:p>
        </p:txBody>
      </p:sp>
      <p:sp>
        <p:nvSpPr>
          <p:cNvPr id="6" name="Footer Placeholder 5"/>
          <p:cNvSpPr>
            <a:spLocks noGrp="1"/>
          </p:cNvSpPr>
          <p:nvPr>
            <p:ph type="ftr" sz="quarter" idx="11"/>
          </p:nvPr>
        </p:nvSpPr>
        <p:spPr/>
        <p:txBody>
          <a:bodyPr/>
          <a:lstStyle/>
          <a:p>
            <a:pPr defTabSz="806867">
              <a:defRPr/>
            </a:pPr>
            <a:endParaRPr lang="en-US">
              <a:solidFill>
                <a:srgbClr val="04617B">
                  <a:shade val="90000"/>
                </a:srgbClr>
              </a:solidFill>
              <a:latin typeface="Arial" pitchFamily="34" charset="0"/>
              <a:cs typeface="Arial" pitchFamily="34" charset="0"/>
            </a:endParaRPr>
          </a:p>
        </p:txBody>
      </p:sp>
      <p:sp>
        <p:nvSpPr>
          <p:cNvPr id="7" name="Slide Number Placeholder 6"/>
          <p:cNvSpPr>
            <a:spLocks noGrp="1"/>
          </p:cNvSpPr>
          <p:nvPr>
            <p:ph type="sldNum" sz="quarter" idx="12"/>
          </p:nvPr>
        </p:nvSpPr>
        <p:spPr/>
        <p:txBody>
          <a:bodyPr/>
          <a:lstStyle/>
          <a:p>
            <a:pPr defTabSz="806867">
              <a:defRPr/>
            </a:pPr>
            <a:fld id="{C7FB14A8-5F9C-4305-91FB-8DC0037A1E24}" type="slidenum">
              <a:rPr lang="ar-SA" smtClean="0">
                <a:solidFill>
                  <a:srgbClr val="04617B">
                    <a:shade val="90000"/>
                  </a:srgbClr>
                </a:solidFill>
                <a:latin typeface="Arial" pitchFamily="34" charset="0"/>
                <a:cs typeface="Arial" pitchFamily="34" charset="0"/>
              </a:rPr>
              <a:pPr defTabSz="806867">
                <a:defRPr/>
              </a:pPr>
              <a:t>‹#›</a:t>
            </a:fld>
            <a:endParaRPr lang="en-US">
              <a:solidFill>
                <a:srgbClr val="04617B">
                  <a:shade val="90000"/>
                </a:srgbClr>
              </a:solidFill>
              <a:latin typeface="Arial" pitchFamily="34" charset="0"/>
              <a:cs typeface="Arial" pitchFamily="34" charset="0"/>
            </a:endParaRPr>
          </a:p>
        </p:txBody>
      </p:sp>
    </p:spTree>
    <p:extLst>
      <p:ext uri="{BB962C8B-B14F-4D97-AF65-F5344CB8AC3E}">
        <p14:creationId xmlns:p14="http://schemas.microsoft.com/office/powerpoint/2010/main" val="2760760022"/>
      </p:ext>
    </p:extLst>
  </p:cSld>
  <p:clrMapOvr>
    <a:masterClrMapping/>
  </p:clrMapOvr>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lIns="89896" tIns="44948" rIns="89896" bIns="44948" rtlCol="0" anchor="ctr"/>
          <a:lstStyle/>
          <a:p>
            <a:pPr marL="0" marR="0" lvl="0" indent="0" algn="ctr" defTabSz="806867" rtl="1" eaLnBrk="1" fontAlgn="base" latinLnBrk="0" hangingPunct="1">
              <a:lnSpc>
                <a:spcPct val="100000"/>
              </a:lnSpc>
              <a:spcBef>
                <a:spcPct val="0"/>
              </a:spcBef>
              <a:spcAft>
                <a:spcPct val="0"/>
              </a:spcAft>
              <a:buClrTx/>
              <a:buSzTx/>
              <a:buFontTx/>
              <a:buNone/>
              <a:tabLst/>
              <a:defRPr/>
            </a:pPr>
            <a:endParaRPr kumimoji="0" lang="en-US" sz="1588" b="0" i="0" u="none" strike="noStrike" kern="1200" cap="none" spc="0" normalizeH="0" baseline="0" noProof="0">
              <a:ln>
                <a:noFill/>
              </a:ln>
              <a:solidFill>
                <a:prstClr val="white"/>
              </a:solidFill>
              <a:effectLst/>
              <a:uLnTx/>
              <a:uFillTx/>
              <a:latin typeface="Constantia"/>
              <a:ea typeface="+mn-ea"/>
              <a:cs typeface="+mn-cs"/>
            </a:endParaRPr>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lIns="89896" tIns="44948" rIns="89896" bIns="44948" rtlCol="0" anchor="ctr"/>
          <a:lstStyle/>
          <a:p>
            <a:pPr marL="0" marR="0" lvl="0" indent="0" algn="ctr" defTabSz="806867" rtl="1" eaLnBrk="1" fontAlgn="base" latinLnBrk="0" hangingPunct="1">
              <a:lnSpc>
                <a:spcPct val="100000"/>
              </a:lnSpc>
              <a:spcBef>
                <a:spcPct val="0"/>
              </a:spcBef>
              <a:spcAft>
                <a:spcPct val="0"/>
              </a:spcAft>
              <a:buClrTx/>
              <a:buSzTx/>
              <a:buFontTx/>
              <a:buNone/>
              <a:tabLst/>
              <a:defRPr/>
            </a:pPr>
            <a:endParaRPr kumimoji="0" lang="en-US" sz="1588" b="0" i="0" u="none" strike="noStrike" kern="1200" cap="none" spc="0" normalizeH="0" baseline="0" noProof="0">
              <a:ln>
                <a:noFill/>
              </a:ln>
              <a:solidFill>
                <a:prstClr val="white"/>
              </a:solidFill>
              <a:effectLst/>
              <a:uLnTx/>
              <a:uFillTx/>
              <a:latin typeface="Constantia"/>
              <a:ea typeface="+mn-ea"/>
              <a:cs typeface="+mn-cs"/>
            </a:endParaRPr>
          </a:p>
        </p:txBody>
      </p:sp>
      <p:sp>
        <p:nvSpPr>
          <p:cNvPr id="2" name="Title 1"/>
          <p:cNvSpPr>
            <a:spLocks noGrp="1"/>
          </p:cNvSpPr>
          <p:nvPr>
            <p:ph type="title"/>
          </p:nvPr>
        </p:nvSpPr>
        <p:spPr>
          <a:xfrm>
            <a:off x="609601" y="1176997"/>
            <a:ext cx="2212848" cy="1582621"/>
          </a:xfrm>
        </p:spPr>
        <p:txBody>
          <a:bodyPr vert="horz" lIns="50941" tIns="50941" rIns="50941" bIns="50941" anchor="b"/>
          <a:lstStyle>
            <a:lvl1pPr algn="l">
              <a:buNone/>
              <a:defRPr sz="1941"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71318" rIns="50941" bIns="50941" anchor="t"/>
          <a:lstStyle>
            <a:lvl1pPr marL="0" indent="0" algn="l">
              <a:spcBef>
                <a:spcPts val="246"/>
              </a:spcBef>
              <a:buFontTx/>
              <a:buNone/>
              <a:defRPr sz="1235"/>
            </a:lvl1pPr>
            <a:lvl2pPr>
              <a:defRPr sz="1147"/>
            </a:lvl2pPr>
            <a:lvl3pPr>
              <a:defRPr sz="971"/>
            </a:lvl3pPr>
            <a:lvl4pPr>
              <a:defRPr sz="882"/>
            </a:lvl4pPr>
            <a:lvl5pPr>
              <a:defRPr sz="882"/>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pPr defTabSz="806867">
              <a:defRPr/>
            </a:pPr>
            <a:endParaRPr lang="en-US">
              <a:solidFill>
                <a:srgbClr val="04617B">
                  <a:shade val="90000"/>
                </a:srgbClr>
              </a:solidFill>
              <a:latin typeface="Arial" pitchFamily="34" charset="0"/>
              <a:cs typeface="Arial" pitchFamily="34" charset="0"/>
            </a:endParaRPr>
          </a:p>
        </p:txBody>
      </p:sp>
      <p:sp>
        <p:nvSpPr>
          <p:cNvPr id="6" name="Footer Placeholder 5"/>
          <p:cNvSpPr>
            <a:spLocks noGrp="1"/>
          </p:cNvSpPr>
          <p:nvPr>
            <p:ph type="ftr" sz="quarter" idx="11"/>
          </p:nvPr>
        </p:nvSpPr>
        <p:spPr/>
        <p:txBody>
          <a:bodyPr/>
          <a:lstStyle/>
          <a:p>
            <a:pPr defTabSz="806867">
              <a:defRPr/>
            </a:pPr>
            <a:endParaRPr lang="en-US">
              <a:solidFill>
                <a:srgbClr val="04617B">
                  <a:shade val="90000"/>
                </a:srgbClr>
              </a:solidFill>
              <a:latin typeface="Arial" pitchFamily="34" charset="0"/>
              <a:cs typeface="Arial" pitchFamily="34" charset="0"/>
            </a:endParaRPr>
          </a:p>
        </p:txBody>
      </p:sp>
      <p:sp>
        <p:nvSpPr>
          <p:cNvPr id="7" name="Slide Number Placeholder 6"/>
          <p:cNvSpPr>
            <a:spLocks noGrp="1"/>
          </p:cNvSpPr>
          <p:nvPr>
            <p:ph type="sldNum" sz="quarter" idx="12"/>
          </p:nvPr>
        </p:nvSpPr>
        <p:spPr>
          <a:xfrm>
            <a:off x="8077200" y="6356350"/>
            <a:ext cx="609600" cy="365125"/>
          </a:xfrm>
        </p:spPr>
        <p:txBody>
          <a:bodyPr/>
          <a:lstStyle/>
          <a:p>
            <a:pPr defTabSz="806867">
              <a:defRPr/>
            </a:pPr>
            <a:fld id="{C7FB14A8-5F9C-4305-91FB-8DC0037A1E24}" type="slidenum">
              <a:rPr lang="ar-SA" smtClean="0">
                <a:solidFill>
                  <a:srgbClr val="04617B">
                    <a:shade val="90000"/>
                  </a:srgbClr>
                </a:solidFill>
                <a:latin typeface="Arial" pitchFamily="34" charset="0"/>
                <a:cs typeface="Arial" pitchFamily="34" charset="0"/>
              </a:rPr>
              <a:pPr defTabSz="806867">
                <a:defRPr/>
              </a:pPr>
              <a:t>‹#›</a:t>
            </a:fld>
            <a:endParaRPr lang="en-US">
              <a:solidFill>
                <a:srgbClr val="04617B">
                  <a:shade val="90000"/>
                </a:srgbClr>
              </a:solidFill>
              <a:latin typeface="Arial" pitchFamily="34" charset="0"/>
              <a:cs typeface="Arial" pitchFamily="34" charset="0"/>
            </a:endParaRP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177"/>
            </a:lvl1pPr>
          </a:lstStyle>
          <a:p>
            <a:r>
              <a:rPr kumimoji="0" lang="en-US" smtClean="0"/>
              <a:t>Click icon to add picture</a:t>
            </a:r>
            <a:endParaRPr kumimoji="0" lang="en-US" dirty="0"/>
          </a:p>
        </p:txBody>
      </p:sp>
      <p:sp>
        <p:nvSpPr>
          <p:cNvPr id="10" name="Freeform 9"/>
          <p:cNvSpPr>
            <a:spLocks/>
          </p:cNvSpPr>
          <p:nvPr/>
        </p:nvSpPr>
        <p:spPr bwMode="auto">
          <a:xfrm flipV="1">
            <a:off x="-9525" y="5816601"/>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89896" tIns="44948" rIns="89896" bIns="44948" anchor="t" compatLnSpc="1"/>
          <a:lstStyle/>
          <a:p>
            <a:pPr marL="0" marR="0" lvl="0" indent="0" algn="l" defTabSz="806867" rtl="0" eaLnBrk="1" fontAlgn="base" latinLnBrk="0" hangingPunct="1">
              <a:lnSpc>
                <a:spcPct val="100000"/>
              </a:lnSpc>
              <a:spcBef>
                <a:spcPct val="0"/>
              </a:spcBef>
              <a:spcAft>
                <a:spcPct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onstantia"/>
              <a:ea typeface="+mn-ea"/>
              <a:cs typeface="Arial" pitchFamily="34" charset="0"/>
            </a:endParaRPr>
          </a:p>
        </p:txBody>
      </p:sp>
      <p:sp>
        <p:nvSpPr>
          <p:cNvPr id="11" name="Freeform 10"/>
          <p:cNvSpPr>
            <a:spLocks/>
          </p:cNvSpPr>
          <p:nvPr/>
        </p:nvSpPr>
        <p:spPr bwMode="auto">
          <a:xfrm flipV="1">
            <a:off x="4381500" y="6219826"/>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89896" tIns="44948" rIns="89896" bIns="44948" anchor="t" compatLnSpc="1"/>
          <a:lstStyle/>
          <a:p>
            <a:pPr marL="0" marR="0" lvl="0" indent="0" algn="l" defTabSz="806867" rtl="0" eaLnBrk="1" fontAlgn="base" latinLnBrk="0" hangingPunct="1">
              <a:lnSpc>
                <a:spcPct val="100000"/>
              </a:lnSpc>
              <a:spcBef>
                <a:spcPct val="0"/>
              </a:spcBef>
              <a:spcAft>
                <a:spcPct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onstantia"/>
              <a:ea typeface="+mn-ea"/>
              <a:cs typeface="Arial" pitchFamily="34" charset="0"/>
            </a:endParaRPr>
          </a:p>
        </p:txBody>
      </p:sp>
    </p:spTree>
    <p:extLst>
      <p:ext uri="{BB962C8B-B14F-4D97-AF65-F5344CB8AC3E}">
        <p14:creationId xmlns:p14="http://schemas.microsoft.com/office/powerpoint/2010/main" val="945448802"/>
      </p:ext>
    </p:extLst>
  </p:cSld>
  <p:clrMapOvr>
    <a:masterClrMapping/>
  </p:clrMapOvr>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defTabSz="806867">
              <a:defRPr/>
            </a:pPr>
            <a:endParaRPr lang="en-US">
              <a:solidFill>
                <a:srgbClr val="04617B">
                  <a:shade val="90000"/>
                </a:srgbClr>
              </a:solidFill>
              <a:latin typeface="Arial" pitchFamily="34" charset="0"/>
              <a:cs typeface="Arial" pitchFamily="34" charset="0"/>
            </a:endParaRPr>
          </a:p>
        </p:txBody>
      </p:sp>
      <p:sp>
        <p:nvSpPr>
          <p:cNvPr id="5" name="Footer Placeholder 4"/>
          <p:cNvSpPr>
            <a:spLocks noGrp="1"/>
          </p:cNvSpPr>
          <p:nvPr>
            <p:ph type="ftr" sz="quarter" idx="11"/>
          </p:nvPr>
        </p:nvSpPr>
        <p:spPr/>
        <p:txBody>
          <a:bodyPr/>
          <a:lstStyle/>
          <a:p>
            <a:pPr defTabSz="806867">
              <a:defRPr/>
            </a:pPr>
            <a:endParaRPr lang="en-US">
              <a:solidFill>
                <a:srgbClr val="04617B">
                  <a:shade val="90000"/>
                </a:srgbClr>
              </a:solidFill>
              <a:latin typeface="Arial" pitchFamily="34" charset="0"/>
              <a:cs typeface="Arial" pitchFamily="34" charset="0"/>
            </a:endParaRPr>
          </a:p>
        </p:txBody>
      </p:sp>
      <p:sp>
        <p:nvSpPr>
          <p:cNvPr id="6" name="Slide Number Placeholder 5"/>
          <p:cNvSpPr>
            <a:spLocks noGrp="1"/>
          </p:cNvSpPr>
          <p:nvPr>
            <p:ph type="sldNum" sz="quarter" idx="12"/>
          </p:nvPr>
        </p:nvSpPr>
        <p:spPr/>
        <p:txBody>
          <a:bodyPr/>
          <a:lstStyle/>
          <a:p>
            <a:pPr defTabSz="806867">
              <a:defRPr/>
            </a:pPr>
            <a:fld id="{C7FB14A8-5F9C-4305-91FB-8DC0037A1E24}" type="slidenum">
              <a:rPr lang="ar-SA" smtClean="0">
                <a:solidFill>
                  <a:srgbClr val="04617B">
                    <a:shade val="90000"/>
                  </a:srgbClr>
                </a:solidFill>
                <a:latin typeface="Arial" pitchFamily="34" charset="0"/>
                <a:cs typeface="Arial" pitchFamily="34" charset="0"/>
              </a:rPr>
              <a:pPr defTabSz="806867">
                <a:defRPr/>
              </a:pPr>
              <a:t>‹#›</a:t>
            </a:fld>
            <a:endParaRPr lang="en-US">
              <a:solidFill>
                <a:srgbClr val="04617B">
                  <a:shade val="90000"/>
                </a:srgbClr>
              </a:solidFill>
              <a:latin typeface="Arial" pitchFamily="34" charset="0"/>
              <a:cs typeface="Arial" pitchFamily="34" charset="0"/>
            </a:endParaRPr>
          </a:p>
        </p:txBody>
      </p:sp>
    </p:spTree>
    <p:extLst>
      <p:ext uri="{BB962C8B-B14F-4D97-AF65-F5344CB8AC3E}">
        <p14:creationId xmlns:p14="http://schemas.microsoft.com/office/powerpoint/2010/main" val="1614340471"/>
      </p:ext>
    </p:extLst>
  </p:cSld>
  <p:clrMapOvr>
    <a:masterClrMapping/>
  </p:clrMapOvr>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2"/>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2"/>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defTabSz="806867">
              <a:defRPr/>
            </a:pPr>
            <a:endParaRPr lang="en-US">
              <a:solidFill>
                <a:srgbClr val="04617B">
                  <a:shade val="90000"/>
                </a:srgbClr>
              </a:solidFill>
              <a:latin typeface="Arial" pitchFamily="34" charset="0"/>
              <a:cs typeface="Arial" pitchFamily="34" charset="0"/>
            </a:endParaRPr>
          </a:p>
        </p:txBody>
      </p:sp>
      <p:sp>
        <p:nvSpPr>
          <p:cNvPr id="5" name="Footer Placeholder 4"/>
          <p:cNvSpPr>
            <a:spLocks noGrp="1"/>
          </p:cNvSpPr>
          <p:nvPr>
            <p:ph type="ftr" sz="quarter" idx="11"/>
          </p:nvPr>
        </p:nvSpPr>
        <p:spPr/>
        <p:txBody>
          <a:bodyPr/>
          <a:lstStyle/>
          <a:p>
            <a:pPr defTabSz="806867">
              <a:defRPr/>
            </a:pPr>
            <a:endParaRPr lang="en-US">
              <a:solidFill>
                <a:srgbClr val="04617B">
                  <a:shade val="90000"/>
                </a:srgbClr>
              </a:solidFill>
              <a:latin typeface="Arial" pitchFamily="34" charset="0"/>
              <a:cs typeface="Arial" pitchFamily="34" charset="0"/>
            </a:endParaRPr>
          </a:p>
        </p:txBody>
      </p:sp>
      <p:sp>
        <p:nvSpPr>
          <p:cNvPr id="6" name="Slide Number Placeholder 5"/>
          <p:cNvSpPr>
            <a:spLocks noGrp="1"/>
          </p:cNvSpPr>
          <p:nvPr>
            <p:ph type="sldNum" sz="quarter" idx="12"/>
          </p:nvPr>
        </p:nvSpPr>
        <p:spPr/>
        <p:txBody>
          <a:bodyPr/>
          <a:lstStyle/>
          <a:p>
            <a:pPr defTabSz="806867">
              <a:defRPr/>
            </a:pPr>
            <a:fld id="{C7FB14A8-5F9C-4305-91FB-8DC0037A1E24}" type="slidenum">
              <a:rPr lang="ar-SA" smtClean="0">
                <a:solidFill>
                  <a:srgbClr val="04617B">
                    <a:shade val="90000"/>
                  </a:srgbClr>
                </a:solidFill>
                <a:latin typeface="Arial" pitchFamily="34" charset="0"/>
                <a:cs typeface="Arial" pitchFamily="34" charset="0"/>
              </a:rPr>
              <a:pPr defTabSz="806867">
                <a:defRPr/>
              </a:pPr>
              <a:t>‹#›</a:t>
            </a:fld>
            <a:endParaRPr lang="en-US">
              <a:solidFill>
                <a:srgbClr val="04617B">
                  <a:shade val="90000"/>
                </a:srgbClr>
              </a:solidFill>
              <a:latin typeface="Arial" pitchFamily="34" charset="0"/>
              <a:cs typeface="Arial" pitchFamily="34" charset="0"/>
            </a:endParaRPr>
          </a:p>
        </p:txBody>
      </p:sp>
    </p:spTree>
    <p:extLst>
      <p:ext uri="{BB962C8B-B14F-4D97-AF65-F5344CB8AC3E}">
        <p14:creationId xmlns:p14="http://schemas.microsoft.com/office/powerpoint/2010/main" val="4107772837"/>
      </p:ext>
    </p:extLst>
  </p:cSld>
  <p:clrMapOvr>
    <a:masterClrMapping/>
  </p:clrMapOvr>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1" y="1371600"/>
            <a:ext cx="7851648" cy="1828800"/>
          </a:xfrm>
          <a:ln>
            <a:noFill/>
          </a:ln>
        </p:spPr>
        <p:txBody>
          <a:bodyPr vert="horz" tIns="0" rIns="20376"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471"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20376"/>
          <a:lstStyle>
            <a:lvl1pPr marL="0" marR="44950" indent="0" algn="r">
              <a:buNone/>
              <a:defRPr>
                <a:solidFill>
                  <a:schemeClr val="tx1"/>
                </a:solidFill>
              </a:defRPr>
            </a:lvl1pPr>
            <a:lvl2pPr marL="449505" indent="0" algn="ctr">
              <a:buNone/>
            </a:lvl2pPr>
            <a:lvl3pPr marL="899010" indent="0" algn="ctr">
              <a:buNone/>
            </a:lvl3pPr>
            <a:lvl4pPr marL="1348516" indent="0" algn="ctr">
              <a:buNone/>
            </a:lvl4pPr>
            <a:lvl5pPr marL="1798021" indent="0" algn="ctr">
              <a:buNone/>
            </a:lvl5pPr>
            <a:lvl6pPr marL="2247527" indent="0" algn="ctr">
              <a:buNone/>
            </a:lvl6pPr>
            <a:lvl7pPr marL="2697032" indent="0" algn="ctr">
              <a:buNone/>
            </a:lvl7pPr>
            <a:lvl8pPr marL="3146538" indent="0" algn="ctr">
              <a:buNone/>
            </a:lvl8pPr>
            <a:lvl9pPr marL="3596043"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pPr defTabSz="806867">
              <a:defRPr/>
            </a:pPr>
            <a:endParaRPr lang="en-US">
              <a:solidFill>
                <a:srgbClr val="DBF5F9">
                  <a:shade val="90000"/>
                </a:srgbClr>
              </a:solidFill>
              <a:latin typeface="Arial" pitchFamily="34" charset="0"/>
              <a:cs typeface="Arial" pitchFamily="34" charset="0"/>
            </a:endParaRPr>
          </a:p>
        </p:txBody>
      </p:sp>
      <p:sp>
        <p:nvSpPr>
          <p:cNvPr id="19" name="Footer Placeholder 18"/>
          <p:cNvSpPr>
            <a:spLocks noGrp="1"/>
          </p:cNvSpPr>
          <p:nvPr>
            <p:ph type="ftr" sz="quarter" idx="11"/>
          </p:nvPr>
        </p:nvSpPr>
        <p:spPr/>
        <p:txBody>
          <a:bodyPr/>
          <a:lstStyle/>
          <a:p>
            <a:pPr defTabSz="806867">
              <a:defRPr/>
            </a:pPr>
            <a:endParaRPr lang="en-US">
              <a:solidFill>
                <a:srgbClr val="DBF5F9">
                  <a:shade val="90000"/>
                </a:srgbClr>
              </a:solidFill>
              <a:latin typeface="Arial" pitchFamily="34" charset="0"/>
              <a:cs typeface="Arial" pitchFamily="34" charset="0"/>
            </a:endParaRPr>
          </a:p>
        </p:txBody>
      </p:sp>
      <p:sp>
        <p:nvSpPr>
          <p:cNvPr id="27" name="Slide Number Placeholder 26"/>
          <p:cNvSpPr>
            <a:spLocks noGrp="1"/>
          </p:cNvSpPr>
          <p:nvPr>
            <p:ph type="sldNum" sz="quarter" idx="12"/>
          </p:nvPr>
        </p:nvSpPr>
        <p:spPr/>
        <p:txBody>
          <a:bodyPr/>
          <a:lstStyle/>
          <a:p>
            <a:pPr defTabSz="806867">
              <a:defRPr/>
            </a:pPr>
            <a:fld id="{C7FB14A8-5F9C-4305-91FB-8DC0037A1E24}" type="slidenum">
              <a:rPr lang="ar-SA" smtClean="0">
                <a:solidFill>
                  <a:srgbClr val="DBF5F9">
                    <a:shade val="90000"/>
                  </a:srgbClr>
                </a:solidFill>
                <a:latin typeface="Arial" pitchFamily="34" charset="0"/>
                <a:cs typeface="Arial" pitchFamily="34" charset="0"/>
              </a:rPr>
              <a:pPr defTabSz="806867">
                <a:defRPr/>
              </a:pPr>
              <a:t>‹#›</a:t>
            </a:fld>
            <a:endParaRPr lang="en-US">
              <a:solidFill>
                <a:srgbClr val="DBF5F9">
                  <a:shade val="90000"/>
                </a:srgbClr>
              </a:solidFill>
              <a:latin typeface="Arial" pitchFamily="34" charset="0"/>
              <a:cs typeface="Arial" pitchFamily="34" charset="0"/>
            </a:endParaRPr>
          </a:p>
        </p:txBody>
      </p:sp>
    </p:spTree>
    <p:extLst>
      <p:ext uri="{BB962C8B-B14F-4D97-AF65-F5344CB8AC3E}">
        <p14:creationId xmlns:p14="http://schemas.microsoft.com/office/powerpoint/2010/main" val="2857213437"/>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defTabSz="806867">
              <a:defRPr/>
            </a:pPr>
            <a:endParaRPr lang="en-US">
              <a:solidFill>
                <a:srgbClr val="04617B">
                  <a:shade val="90000"/>
                </a:srgbClr>
              </a:solidFill>
              <a:latin typeface="Arial" pitchFamily="34" charset="0"/>
              <a:cs typeface="Arial" pitchFamily="34" charset="0"/>
            </a:endParaRPr>
          </a:p>
        </p:txBody>
      </p:sp>
      <p:sp>
        <p:nvSpPr>
          <p:cNvPr id="5" name="Footer Placeholder 4"/>
          <p:cNvSpPr>
            <a:spLocks noGrp="1"/>
          </p:cNvSpPr>
          <p:nvPr>
            <p:ph type="ftr" sz="quarter" idx="11"/>
          </p:nvPr>
        </p:nvSpPr>
        <p:spPr/>
        <p:txBody>
          <a:bodyPr/>
          <a:lstStyle/>
          <a:p>
            <a:pPr defTabSz="806867">
              <a:defRPr/>
            </a:pPr>
            <a:endParaRPr lang="en-US">
              <a:solidFill>
                <a:srgbClr val="04617B">
                  <a:shade val="90000"/>
                </a:srgbClr>
              </a:solidFill>
              <a:latin typeface="Arial" pitchFamily="34" charset="0"/>
              <a:cs typeface="Arial" pitchFamily="34" charset="0"/>
            </a:endParaRPr>
          </a:p>
        </p:txBody>
      </p:sp>
      <p:sp>
        <p:nvSpPr>
          <p:cNvPr id="6" name="Slide Number Placeholder 5"/>
          <p:cNvSpPr>
            <a:spLocks noGrp="1"/>
          </p:cNvSpPr>
          <p:nvPr>
            <p:ph type="sldNum" sz="quarter" idx="12"/>
          </p:nvPr>
        </p:nvSpPr>
        <p:spPr/>
        <p:txBody>
          <a:bodyPr/>
          <a:lstStyle/>
          <a:p>
            <a:pPr defTabSz="806867">
              <a:defRPr/>
            </a:pPr>
            <a:fld id="{C7FB14A8-5F9C-4305-91FB-8DC0037A1E24}" type="slidenum">
              <a:rPr lang="ar-SA" smtClean="0">
                <a:solidFill>
                  <a:srgbClr val="04617B">
                    <a:shade val="90000"/>
                  </a:srgbClr>
                </a:solidFill>
                <a:latin typeface="Arial" pitchFamily="34" charset="0"/>
                <a:cs typeface="Arial" pitchFamily="34" charset="0"/>
              </a:rPr>
              <a:pPr defTabSz="806867">
                <a:defRPr/>
              </a:pPr>
              <a:t>‹#›</a:t>
            </a:fld>
            <a:endParaRPr lang="en-US">
              <a:solidFill>
                <a:srgbClr val="04617B">
                  <a:shade val="90000"/>
                </a:srgbClr>
              </a:solidFill>
              <a:latin typeface="Arial" pitchFamily="34" charset="0"/>
              <a:cs typeface="Arial" pitchFamily="34" charset="0"/>
            </a:endParaRPr>
          </a:p>
        </p:txBody>
      </p:sp>
    </p:spTree>
    <p:extLst>
      <p:ext uri="{BB962C8B-B14F-4D97-AF65-F5344CB8AC3E}">
        <p14:creationId xmlns:p14="http://schemas.microsoft.com/office/powerpoint/2010/main" val="2564503904"/>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3"/>
          <p:cNvSpPr>
            <a:spLocks noGrp="1"/>
          </p:cNvSpPr>
          <p:nvPr>
            <p:ph type="dt" sz="half" idx="10"/>
          </p:nvPr>
        </p:nvSpPr>
        <p:spPr/>
        <p:txBody>
          <a:bodyPr/>
          <a:lstStyle>
            <a:lvl1pPr>
              <a:defRPr/>
            </a:lvl1pPr>
          </a:lstStyle>
          <a:p>
            <a:pPr>
              <a:defRPr/>
            </a:pPr>
            <a:endParaRPr lang="en-US"/>
          </a:p>
        </p:txBody>
      </p:sp>
      <p:sp>
        <p:nvSpPr>
          <p:cNvPr id="3" name="عنصر نائب للتذييل 4"/>
          <p:cNvSpPr>
            <a:spLocks noGrp="1"/>
          </p:cNvSpPr>
          <p:nvPr>
            <p:ph type="ftr" sz="quarter" idx="11"/>
          </p:nvPr>
        </p:nvSpPr>
        <p:spPr/>
        <p:txBody>
          <a:bodyPr/>
          <a:lstStyle>
            <a:lvl1pPr>
              <a:defRPr/>
            </a:lvl1pPr>
          </a:lstStyle>
          <a:p>
            <a:pPr>
              <a:defRPr/>
            </a:pPr>
            <a:endParaRPr lang="en-US"/>
          </a:p>
        </p:txBody>
      </p:sp>
      <p:sp>
        <p:nvSpPr>
          <p:cNvPr id="4" name="عنصر نائب لرقم الشريحة 5"/>
          <p:cNvSpPr>
            <a:spLocks noGrp="1"/>
          </p:cNvSpPr>
          <p:nvPr>
            <p:ph type="sldNum" sz="quarter" idx="12"/>
          </p:nvPr>
        </p:nvSpPr>
        <p:spPr/>
        <p:txBody>
          <a:bodyPr/>
          <a:lstStyle>
            <a:lvl1pPr>
              <a:defRPr/>
            </a:lvl1pPr>
          </a:lstStyle>
          <a:p>
            <a:pPr>
              <a:defRPr/>
            </a:pPr>
            <a:fld id="{42966911-D075-4A0C-A89A-F12DD0AA982C}" type="slidenum">
              <a:rPr lang="ar-SA"/>
              <a:pPr>
                <a:defRPr/>
              </a:pPr>
              <a:t>‹#›</a:t>
            </a:fld>
            <a:endParaRPr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7"/>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471"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5"/>
            <a:ext cx="7772400" cy="1509712"/>
          </a:xfrm>
        </p:spPr>
        <p:txBody>
          <a:bodyPr lIns="50941" rIns="50941" anchor="t"/>
          <a:lstStyle>
            <a:lvl1pPr marL="0" indent="0">
              <a:buNone/>
              <a:defRPr sz="2206">
                <a:solidFill>
                  <a:schemeClr val="tx1"/>
                </a:solidFill>
              </a:defRPr>
            </a:lvl1pPr>
            <a:lvl2pPr>
              <a:buNone/>
              <a:defRPr sz="1765">
                <a:solidFill>
                  <a:schemeClr val="tx1">
                    <a:tint val="75000"/>
                  </a:schemeClr>
                </a:solidFill>
              </a:defRPr>
            </a:lvl2pPr>
            <a:lvl3pPr>
              <a:buNone/>
              <a:defRPr sz="1588">
                <a:solidFill>
                  <a:schemeClr val="tx1">
                    <a:tint val="75000"/>
                  </a:schemeClr>
                </a:solidFill>
              </a:defRPr>
            </a:lvl3pPr>
            <a:lvl4pPr>
              <a:buNone/>
              <a:defRPr sz="1412">
                <a:solidFill>
                  <a:schemeClr val="tx1">
                    <a:tint val="75000"/>
                  </a:schemeClr>
                </a:solidFill>
              </a:defRPr>
            </a:lvl4pPr>
            <a:lvl5pPr>
              <a:buNone/>
              <a:defRPr sz="1412">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pPr defTabSz="806867">
              <a:defRPr/>
            </a:pPr>
            <a:endParaRPr lang="en-US">
              <a:solidFill>
                <a:srgbClr val="DBF5F9">
                  <a:shade val="90000"/>
                </a:srgbClr>
              </a:solidFill>
              <a:latin typeface="Arial" pitchFamily="34" charset="0"/>
              <a:cs typeface="Arial" pitchFamily="34" charset="0"/>
            </a:endParaRPr>
          </a:p>
        </p:txBody>
      </p:sp>
      <p:sp>
        <p:nvSpPr>
          <p:cNvPr id="5" name="Footer Placeholder 4"/>
          <p:cNvSpPr>
            <a:spLocks noGrp="1"/>
          </p:cNvSpPr>
          <p:nvPr>
            <p:ph type="ftr" sz="quarter" idx="11"/>
          </p:nvPr>
        </p:nvSpPr>
        <p:spPr/>
        <p:txBody>
          <a:bodyPr/>
          <a:lstStyle/>
          <a:p>
            <a:pPr defTabSz="806867">
              <a:defRPr/>
            </a:pPr>
            <a:endParaRPr lang="en-US">
              <a:solidFill>
                <a:srgbClr val="DBF5F9">
                  <a:shade val="90000"/>
                </a:srgbClr>
              </a:solidFill>
              <a:latin typeface="Arial" pitchFamily="34" charset="0"/>
              <a:cs typeface="Arial" pitchFamily="34" charset="0"/>
            </a:endParaRPr>
          </a:p>
        </p:txBody>
      </p:sp>
      <p:sp>
        <p:nvSpPr>
          <p:cNvPr id="6" name="Slide Number Placeholder 5"/>
          <p:cNvSpPr>
            <a:spLocks noGrp="1"/>
          </p:cNvSpPr>
          <p:nvPr>
            <p:ph type="sldNum" sz="quarter" idx="12"/>
          </p:nvPr>
        </p:nvSpPr>
        <p:spPr/>
        <p:txBody>
          <a:bodyPr/>
          <a:lstStyle/>
          <a:p>
            <a:pPr defTabSz="806867">
              <a:defRPr/>
            </a:pPr>
            <a:fld id="{C7FB14A8-5F9C-4305-91FB-8DC0037A1E24}" type="slidenum">
              <a:rPr lang="ar-SA" smtClean="0">
                <a:solidFill>
                  <a:srgbClr val="DBF5F9">
                    <a:shade val="90000"/>
                  </a:srgbClr>
                </a:solidFill>
                <a:latin typeface="Arial" pitchFamily="34" charset="0"/>
                <a:cs typeface="Arial" pitchFamily="34" charset="0"/>
              </a:rPr>
              <a:pPr defTabSz="806867">
                <a:defRPr/>
              </a:pPr>
              <a:t>‹#›</a:t>
            </a:fld>
            <a:endParaRPr lang="en-US">
              <a:solidFill>
                <a:srgbClr val="DBF5F9">
                  <a:shade val="90000"/>
                </a:srgbClr>
              </a:solidFill>
              <a:latin typeface="Arial" pitchFamily="34" charset="0"/>
              <a:cs typeface="Arial" pitchFamily="34" charset="0"/>
            </a:endParaRPr>
          </a:p>
        </p:txBody>
      </p:sp>
    </p:spTree>
    <p:extLst>
      <p:ext uri="{BB962C8B-B14F-4D97-AF65-F5344CB8AC3E}">
        <p14:creationId xmlns:p14="http://schemas.microsoft.com/office/powerpoint/2010/main" val="407932355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559"/>
            </a:lvl1pPr>
            <a:lvl2pPr>
              <a:defRPr sz="2382"/>
            </a:lvl2pPr>
            <a:lvl3pPr>
              <a:defRPr sz="1941"/>
            </a:lvl3pPr>
            <a:lvl4pPr>
              <a:defRPr sz="1765"/>
            </a:lvl4pPr>
            <a:lvl5pPr>
              <a:defRPr sz="1765"/>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559"/>
            </a:lvl1pPr>
            <a:lvl2pPr>
              <a:defRPr sz="2382"/>
            </a:lvl2pPr>
            <a:lvl3pPr>
              <a:defRPr sz="1941"/>
            </a:lvl3pPr>
            <a:lvl4pPr>
              <a:defRPr sz="1765"/>
            </a:lvl4pPr>
            <a:lvl5pPr>
              <a:defRPr sz="1765"/>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defTabSz="806867">
              <a:defRPr/>
            </a:pPr>
            <a:endParaRPr lang="en-US">
              <a:solidFill>
                <a:srgbClr val="04617B">
                  <a:shade val="90000"/>
                </a:srgbClr>
              </a:solidFill>
              <a:latin typeface="Arial" pitchFamily="34" charset="0"/>
              <a:cs typeface="Arial" pitchFamily="34" charset="0"/>
            </a:endParaRPr>
          </a:p>
        </p:txBody>
      </p:sp>
      <p:sp>
        <p:nvSpPr>
          <p:cNvPr id="6" name="Footer Placeholder 5"/>
          <p:cNvSpPr>
            <a:spLocks noGrp="1"/>
          </p:cNvSpPr>
          <p:nvPr>
            <p:ph type="ftr" sz="quarter" idx="11"/>
          </p:nvPr>
        </p:nvSpPr>
        <p:spPr/>
        <p:txBody>
          <a:bodyPr/>
          <a:lstStyle/>
          <a:p>
            <a:pPr defTabSz="806867">
              <a:defRPr/>
            </a:pPr>
            <a:endParaRPr lang="en-US">
              <a:solidFill>
                <a:srgbClr val="04617B">
                  <a:shade val="90000"/>
                </a:srgbClr>
              </a:solidFill>
              <a:latin typeface="Arial" pitchFamily="34" charset="0"/>
              <a:cs typeface="Arial" pitchFamily="34" charset="0"/>
            </a:endParaRPr>
          </a:p>
        </p:txBody>
      </p:sp>
      <p:sp>
        <p:nvSpPr>
          <p:cNvPr id="7" name="Slide Number Placeholder 6"/>
          <p:cNvSpPr>
            <a:spLocks noGrp="1"/>
          </p:cNvSpPr>
          <p:nvPr>
            <p:ph type="sldNum" sz="quarter" idx="12"/>
          </p:nvPr>
        </p:nvSpPr>
        <p:spPr/>
        <p:txBody>
          <a:bodyPr/>
          <a:lstStyle/>
          <a:p>
            <a:pPr defTabSz="806867">
              <a:defRPr/>
            </a:pPr>
            <a:fld id="{C7FB14A8-5F9C-4305-91FB-8DC0037A1E24}" type="slidenum">
              <a:rPr lang="ar-SA" smtClean="0">
                <a:solidFill>
                  <a:srgbClr val="04617B">
                    <a:shade val="90000"/>
                  </a:srgbClr>
                </a:solidFill>
                <a:latin typeface="Arial" pitchFamily="34" charset="0"/>
                <a:cs typeface="Arial" pitchFamily="34" charset="0"/>
              </a:rPr>
              <a:pPr defTabSz="806867">
                <a:defRPr/>
              </a:pPr>
              <a:t>‹#›</a:t>
            </a:fld>
            <a:endParaRPr lang="en-US">
              <a:solidFill>
                <a:srgbClr val="04617B">
                  <a:shade val="90000"/>
                </a:srgbClr>
              </a:solidFill>
              <a:latin typeface="Arial" pitchFamily="34" charset="0"/>
              <a:cs typeface="Arial" pitchFamily="34" charset="0"/>
            </a:endParaRPr>
          </a:p>
        </p:txBody>
      </p:sp>
    </p:spTree>
    <p:extLst>
      <p:ext uri="{BB962C8B-B14F-4D97-AF65-F5344CB8AC3E}">
        <p14:creationId xmlns:p14="http://schemas.microsoft.com/office/powerpoint/2010/main" val="3809149487"/>
      </p:ext>
    </p:extLst>
  </p:cSld>
  <p:clrMapOvr>
    <a:masterClrMapping/>
  </p:clrMapOvr>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50941"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1" y="1855248"/>
            <a:ext cx="4040188" cy="659352"/>
          </a:xfrm>
        </p:spPr>
        <p:txBody>
          <a:bodyPr lIns="50941" tIns="0" rIns="50941" bIns="0" anchor="ctr">
            <a:noAutofit/>
          </a:bodyPr>
          <a:lstStyle>
            <a:lvl1pPr marL="0" indent="0">
              <a:buNone/>
              <a:defRPr sz="2382" b="1" cap="none" baseline="0">
                <a:solidFill>
                  <a:schemeClr val="tx2"/>
                </a:solidFill>
                <a:effectLst/>
              </a:defRPr>
            </a:lvl1pPr>
            <a:lvl2pPr>
              <a:buNone/>
              <a:defRPr sz="1941" b="1"/>
            </a:lvl2pPr>
            <a:lvl3pPr>
              <a:buNone/>
              <a:defRPr sz="1765" b="1"/>
            </a:lvl3pPr>
            <a:lvl4pPr>
              <a:buNone/>
              <a:defRPr sz="1588" b="1"/>
            </a:lvl4pPr>
            <a:lvl5pPr>
              <a:buNone/>
              <a:defRPr sz="1588"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1859758"/>
            <a:ext cx="4041775" cy="654843"/>
          </a:xfrm>
        </p:spPr>
        <p:txBody>
          <a:bodyPr lIns="50941" tIns="0" rIns="50941" bIns="0" anchor="ctr"/>
          <a:lstStyle>
            <a:lvl1pPr marL="0" indent="0">
              <a:buNone/>
              <a:defRPr sz="2382" b="1" cap="none" baseline="0">
                <a:solidFill>
                  <a:schemeClr val="tx2"/>
                </a:solidFill>
                <a:effectLst/>
              </a:defRPr>
            </a:lvl1pPr>
            <a:lvl2pPr>
              <a:buNone/>
              <a:defRPr sz="1941" b="1"/>
            </a:lvl2pPr>
            <a:lvl3pPr>
              <a:buNone/>
              <a:defRPr sz="1765" b="1"/>
            </a:lvl3pPr>
            <a:lvl4pPr>
              <a:buNone/>
              <a:defRPr sz="1588" b="1"/>
            </a:lvl4pPr>
            <a:lvl5pPr>
              <a:buNone/>
              <a:defRPr sz="1588"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1" y="2514601"/>
            <a:ext cx="4040188" cy="3845720"/>
          </a:xfrm>
        </p:spPr>
        <p:txBody>
          <a:bodyPr tIns="0"/>
          <a:lstStyle>
            <a:lvl1pPr>
              <a:defRPr sz="2206"/>
            </a:lvl1pPr>
            <a:lvl2pPr>
              <a:defRPr sz="1941"/>
            </a:lvl2pPr>
            <a:lvl3pPr>
              <a:defRPr sz="1765"/>
            </a:lvl3pPr>
            <a:lvl4pPr>
              <a:defRPr sz="1588"/>
            </a:lvl4pPr>
            <a:lvl5pPr>
              <a:defRPr sz="1588"/>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6" y="2514601"/>
            <a:ext cx="4041775" cy="3845720"/>
          </a:xfrm>
        </p:spPr>
        <p:txBody>
          <a:bodyPr tIns="0"/>
          <a:lstStyle>
            <a:lvl1pPr>
              <a:defRPr sz="2206"/>
            </a:lvl1pPr>
            <a:lvl2pPr>
              <a:defRPr sz="1941"/>
            </a:lvl2pPr>
            <a:lvl3pPr>
              <a:defRPr sz="1765"/>
            </a:lvl3pPr>
            <a:lvl4pPr>
              <a:defRPr sz="1588"/>
            </a:lvl4pPr>
            <a:lvl5pPr>
              <a:defRPr sz="1588"/>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pPr defTabSz="806867">
              <a:defRPr/>
            </a:pPr>
            <a:endParaRPr lang="en-US">
              <a:solidFill>
                <a:srgbClr val="04617B">
                  <a:shade val="90000"/>
                </a:srgbClr>
              </a:solidFill>
              <a:latin typeface="Arial" pitchFamily="34" charset="0"/>
              <a:cs typeface="Arial" pitchFamily="34" charset="0"/>
            </a:endParaRPr>
          </a:p>
        </p:txBody>
      </p:sp>
      <p:sp>
        <p:nvSpPr>
          <p:cNvPr id="8" name="Footer Placeholder 7"/>
          <p:cNvSpPr>
            <a:spLocks noGrp="1"/>
          </p:cNvSpPr>
          <p:nvPr>
            <p:ph type="ftr" sz="quarter" idx="11"/>
          </p:nvPr>
        </p:nvSpPr>
        <p:spPr/>
        <p:txBody>
          <a:bodyPr/>
          <a:lstStyle/>
          <a:p>
            <a:pPr defTabSz="806867">
              <a:defRPr/>
            </a:pPr>
            <a:endParaRPr lang="en-US">
              <a:solidFill>
                <a:srgbClr val="04617B">
                  <a:shade val="90000"/>
                </a:srgbClr>
              </a:solidFill>
              <a:latin typeface="Arial" pitchFamily="34" charset="0"/>
              <a:cs typeface="Arial" pitchFamily="34" charset="0"/>
            </a:endParaRPr>
          </a:p>
        </p:txBody>
      </p:sp>
      <p:sp>
        <p:nvSpPr>
          <p:cNvPr id="9" name="Slide Number Placeholder 8"/>
          <p:cNvSpPr>
            <a:spLocks noGrp="1"/>
          </p:cNvSpPr>
          <p:nvPr>
            <p:ph type="sldNum" sz="quarter" idx="12"/>
          </p:nvPr>
        </p:nvSpPr>
        <p:spPr/>
        <p:txBody>
          <a:bodyPr/>
          <a:lstStyle/>
          <a:p>
            <a:pPr defTabSz="806867">
              <a:defRPr/>
            </a:pPr>
            <a:fld id="{C7FB14A8-5F9C-4305-91FB-8DC0037A1E24}" type="slidenum">
              <a:rPr lang="ar-SA" smtClean="0">
                <a:solidFill>
                  <a:srgbClr val="04617B">
                    <a:shade val="90000"/>
                  </a:srgbClr>
                </a:solidFill>
                <a:latin typeface="Arial" pitchFamily="34" charset="0"/>
                <a:cs typeface="Arial" pitchFamily="34" charset="0"/>
              </a:rPr>
              <a:pPr defTabSz="806867">
                <a:defRPr/>
              </a:pPr>
              <a:t>‹#›</a:t>
            </a:fld>
            <a:endParaRPr lang="en-US">
              <a:solidFill>
                <a:srgbClr val="04617B">
                  <a:shade val="90000"/>
                </a:srgbClr>
              </a:solidFill>
              <a:latin typeface="Arial" pitchFamily="34" charset="0"/>
              <a:cs typeface="Arial" pitchFamily="34" charset="0"/>
            </a:endParaRPr>
          </a:p>
        </p:txBody>
      </p:sp>
    </p:spTree>
    <p:extLst>
      <p:ext uri="{BB962C8B-B14F-4D97-AF65-F5344CB8AC3E}">
        <p14:creationId xmlns:p14="http://schemas.microsoft.com/office/powerpoint/2010/main" val="3792546713"/>
      </p:ext>
    </p:extLst>
  </p:cSld>
  <p:clrMapOvr>
    <a:masterClrMapping/>
  </p:clrMapOvr>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50941"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4941"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pPr defTabSz="806867">
              <a:defRPr/>
            </a:pPr>
            <a:endParaRPr lang="en-US">
              <a:solidFill>
                <a:srgbClr val="04617B">
                  <a:shade val="90000"/>
                </a:srgbClr>
              </a:solidFill>
              <a:latin typeface="Arial" pitchFamily="34" charset="0"/>
              <a:cs typeface="Arial" pitchFamily="34" charset="0"/>
            </a:endParaRPr>
          </a:p>
        </p:txBody>
      </p:sp>
      <p:sp>
        <p:nvSpPr>
          <p:cNvPr id="4" name="Footer Placeholder 3"/>
          <p:cNvSpPr>
            <a:spLocks noGrp="1"/>
          </p:cNvSpPr>
          <p:nvPr>
            <p:ph type="ftr" sz="quarter" idx="11"/>
          </p:nvPr>
        </p:nvSpPr>
        <p:spPr/>
        <p:txBody>
          <a:bodyPr/>
          <a:lstStyle/>
          <a:p>
            <a:pPr defTabSz="806867">
              <a:defRPr/>
            </a:pPr>
            <a:endParaRPr lang="en-US">
              <a:solidFill>
                <a:srgbClr val="04617B">
                  <a:shade val="90000"/>
                </a:srgbClr>
              </a:solidFill>
              <a:latin typeface="Arial" pitchFamily="34" charset="0"/>
              <a:cs typeface="Arial" pitchFamily="34" charset="0"/>
            </a:endParaRPr>
          </a:p>
        </p:txBody>
      </p:sp>
      <p:sp>
        <p:nvSpPr>
          <p:cNvPr id="5" name="Slide Number Placeholder 4"/>
          <p:cNvSpPr>
            <a:spLocks noGrp="1"/>
          </p:cNvSpPr>
          <p:nvPr>
            <p:ph type="sldNum" sz="quarter" idx="12"/>
          </p:nvPr>
        </p:nvSpPr>
        <p:spPr/>
        <p:txBody>
          <a:bodyPr/>
          <a:lstStyle/>
          <a:p>
            <a:pPr defTabSz="806867">
              <a:defRPr/>
            </a:pPr>
            <a:fld id="{C7FB14A8-5F9C-4305-91FB-8DC0037A1E24}" type="slidenum">
              <a:rPr lang="ar-SA" smtClean="0">
                <a:solidFill>
                  <a:srgbClr val="04617B">
                    <a:shade val="90000"/>
                  </a:srgbClr>
                </a:solidFill>
                <a:latin typeface="Arial" pitchFamily="34" charset="0"/>
                <a:cs typeface="Arial" pitchFamily="34" charset="0"/>
              </a:rPr>
              <a:pPr defTabSz="806867">
                <a:defRPr/>
              </a:pPr>
              <a:t>‹#›</a:t>
            </a:fld>
            <a:endParaRPr lang="en-US">
              <a:solidFill>
                <a:srgbClr val="04617B">
                  <a:shade val="90000"/>
                </a:srgbClr>
              </a:solidFill>
              <a:latin typeface="Arial" pitchFamily="34" charset="0"/>
              <a:cs typeface="Arial" pitchFamily="34" charset="0"/>
            </a:endParaRPr>
          </a:p>
        </p:txBody>
      </p:sp>
    </p:spTree>
    <p:extLst>
      <p:ext uri="{BB962C8B-B14F-4D97-AF65-F5344CB8AC3E}">
        <p14:creationId xmlns:p14="http://schemas.microsoft.com/office/powerpoint/2010/main" val="1429600453"/>
      </p:ext>
    </p:extLst>
  </p:cSld>
  <p:clrMapOvr>
    <a:masterClrMapping/>
  </p:clrMapOvr>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806867">
              <a:defRPr/>
            </a:pPr>
            <a:endParaRPr lang="en-US">
              <a:solidFill>
                <a:srgbClr val="04617B">
                  <a:shade val="90000"/>
                </a:srgbClr>
              </a:solidFill>
              <a:latin typeface="Arial" pitchFamily="34" charset="0"/>
              <a:cs typeface="Arial" pitchFamily="34" charset="0"/>
            </a:endParaRPr>
          </a:p>
        </p:txBody>
      </p:sp>
      <p:sp>
        <p:nvSpPr>
          <p:cNvPr id="3" name="Footer Placeholder 2"/>
          <p:cNvSpPr>
            <a:spLocks noGrp="1"/>
          </p:cNvSpPr>
          <p:nvPr>
            <p:ph type="ftr" sz="quarter" idx="11"/>
          </p:nvPr>
        </p:nvSpPr>
        <p:spPr/>
        <p:txBody>
          <a:bodyPr/>
          <a:lstStyle/>
          <a:p>
            <a:pPr defTabSz="806867">
              <a:defRPr/>
            </a:pPr>
            <a:endParaRPr lang="en-US">
              <a:solidFill>
                <a:srgbClr val="04617B">
                  <a:shade val="90000"/>
                </a:srgbClr>
              </a:solidFill>
              <a:latin typeface="Arial" pitchFamily="34" charset="0"/>
              <a:cs typeface="Arial" pitchFamily="34" charset="0"/>
            </a:endParaRPr>
          </a:p>
        </p:txBody>
      </p:sp>
      <p:sp>
        <p:nvSpPr>
          <p:cNvPr id="4" name="Slide Number Placeholder 3"/>
          <p:cNvSpPr>
            <a:spLocks noGrp="1"/>
          </p:cNvSpPr>
          <p:nvPr>
            <p:ph type="sldNum" sz="quarter" idx="12"/>
          </p:nvPr>
        </p:nvSpPr>
        <p:spPr/>
        <p:txBody>
          <a:bodyPr/>
          <a:lstStyle/>
          <a:p>
            <a:pPr defTabSz="806867">
              <a:defRPr/>
            </a:pPr>
            <a:fld id="{C7FB14A8-5F9C-4305-91FB-8DC0037A1E24}" type="slidenum">
              <a:rPr lang="ar-SA" smtClean="0">
                <a:solidFill>
                  <a:srgbClr val="04617B">
                    <a:shade val="90000"/>
                  </a:srgbClr>
                </a:solidFill>
                <a:latin typeface="Arial" pitchFamily="34" charset="0"/>
                <a:cs typeface="Arial" pitchFamily="34" charset="0"/>
              </a:rPr>
              <a:pPr defTabSz="806867">
                <a:defRPr/>
              </a:pPr>
              <a:t>‹#›</a:t>
            </a:fld>
            <a:endParaRPr lang="en-US">
              <a:solidFill>
                <a:srgbClr val="04617B">
                  <a:shade val="90000"/>
                </a:srgbClr>
              </a:solidFill>
              <a:latin typeface="Arial" pitchFamily="34" charset="0"/>
              <a:cs typeface="Arial" pitchFamily="34" charset="0"/>
            </a:endParaRPr>
          </a:p>
        </p:txBody>
      </p:sp>
    </p:spTree>
    <p:extLst>
      <p:ext uri="{BB962C8B-B14F-4D97-AF65-F5344CB8AC3E}">
        <p14:creationId xmlns:p14="http://schemas.microsoft.com/office/powerpoint/2010/main" val="700324438"/>
      </p:ext>
    </p:extLst>
  </p:cSld>
  <p:clrMapOvr>
    <a:masterClrMapping/>
  </p:clrMapOvr>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559"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20376" rIns="20376"/>
          <a:lstStyle>
            <a:lvl1pPr marL="0" indent="0" algn="l">
              <a:buNone/>
              <a:defRPr sz="1412"/>
            </a:lvl1pPr>
            <a:lvl2pPr indent="0" algn="l">
              <a:buNone/>
              <a:defRPr sz="1147"/>
            </a:lvl2pPr>
            <a:lvl3pPr indent="0" algn="l">
              <a:buNone/>
              <a:defRPr sz="971"/>
            </a:lvl3pPr>
            <a:lvl4pPr indent="0" algn="l">
              <a:buNone/>
              <a:defRPr sz="882"/>
            </a:lvl4pPr>
            <a:lvl5pPr indent="0" algn="l">
              <a:buNone/>
              <a:defRPr sz="882"/>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735"/>
            </a:lvl1pPr>
            <a:lvl2pPr>
              <a:defRPr sz="2559"/>
            </a:lvl2pPr>
            <a:lvl3pPr>
              <a:defRPr sz="2382"/>
            </a:lvl3pPr>
            <a:lvl4pPr>
              <a:defRPr sz="1941"/>
            </a:lvl4pPr>
            <a:lvl5pPr>
              <a:defRPr sz="1765"/>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defTabSz="806867">
              <a:defRPr/>
            </a:pPr>
            <a:endParaRPr lang="en-US">
              <a:solidFill>
                <a:srgbClr val="04617B">
                  <a:shade val="90000"/>
                </a:srgbClr>
              </a:solidFill>
              <a:latin typeface="Arial" pitchFamily="34" charset="0"/>
              <a:cs typeface="Arial" pitchFamily="34" charset="0"/>
            </a:endParaRPr>
          </a:p>
        </p:txBody>
      </p:sp>
      <p:sp>
        <p:nvSpPr>
          <p:cNvPr id="6" name="Footer Placeholder 5"/>
          <p:cNvSpPr>
            <a:spLocks noGrp="1"/>
          </p:cNvSpPr>
          <p:nvPr>
            <p:ph type="ftr" sz="quarter" idx="11"/>
          </p:nvPr>
        </p:nvSpPr>
        <p:spPr/>
        <p:txBody>
          <a:bodyPr/>
          <a:lstStyle/>
          <a:p>
            <a:pPr defTabSz="806867">
              <a:defRPr/>
            </a:pPr>
            <a:endParaRPr lang="en-US">
              <a:solidFill>
                <a:srgbClr val="04617B">
                  <a:shade val="90000"/>
                </a:srgbClr>
              </a:solidFill>
              <a:latin typeface="Arial" pitchFamily="34" charset="0"/>
              <a:cs typeface="Arial" pitchFamily="34" charset="0"/>
            </a:endParaRPr>
          </a:p>
        </p:txBody>
      </p:sp>
      <p:sp>
        <p:nvSpPr>
          <p:cNvPr id="7" name="Slide Number Placeholder 6"/>
          <p:cNvSpPr>
            <a:spLocks noGrp="1"/>
          </p:cNvSpPr>
          <p:nvPr>
            <p:ph type="sldNum" sz="quarter" idx="12"/>
          </p:nvPr>
        </p:nvSpPr>
        <p:spPr/>
        <p:txBody>
          <a:bodyPr/>
          <a:lstStyle/>
          <a:p>
            <a:pPr defTabSz="806867">
              <a:defRPr/>
            </a:pPr>
            <a:fld id="{C7FB14A8-5F9C-4305-91FB-8DC0037A1E24}" type="slidenum">
              <a:rPr lang="ar-SA" smtClean="0">
                <a:solidFill>
                  <a:srgbClr val="04617B">
                    <a:shade val="90000"/>
                  </a:srgbClr>
                </a:solidFill>
                <a:latin typeface="Arial" pitchFamily="34" charset="0"/>
                <a:cs typeface="Arial" pitchFamily="34" charset="0"/>
              </a:rPr>
              <a:pPr defTabSz="806867">
                <a:defRPr/>
              </a:pPr>
              <a:t>‹#›</a:t>
            </a:fld>
            <a:endParaRPr lang="en-US">
              <a:solidFill>
                <a:srgbClr val="04617B">
                  <a:shade val="90000"/>
                </a:srgbClr>
              </a:solidFill>
              <a:latin typeface="Arial" pitchFamily="34" charset="0"/>
              <a:cs typeface="Arial" pitchFamily="34" charset="0"/>
            </a:endParaRPr>
          </a:p>
        </p:txBody>
      </p:sp>
    </p:spTree>
    <p:extLst>
      <p:ext uri="{BB962C8B-B14F-4D97-AF65-F5344CB8AC3E}">
        <p14:creationId xmlns:p14="http://schemas.microsoft.com/office/powerpoint/2010/main" val="3660918076"/>
      </p:ext>
    </p:extLst>
  </p:cSld>
  <p:clrMapOvr>
    <a:masterClrMapping/>
  </p:clrMapOvr>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lIns="89896" tIns="44948" rIns="89896" bIns="44948" rtlCol="0" anchor="ctr"/>
          <a:lstStyle/>
          <a:p>
            <a:pPr marL="0" marR="0" lvl="0" indent="0" algn="ctr" defTabSz="806867" rtl="1" eaLnBrk="1" fontAlgn="base" latinLnBrk="0" hangingPunct="1">
              <a:lnSpc>
                <a:spcPct val="100000"/>
              </a:lnSpc>
              <a:spcBef>
                <a:spcPct val="0"/>
              </a:spcBef>
              <a:spcAft>
                <a:spcPct val="0"/>
              </a:spcAft>
              <a:buClrTx/>
              <a:buSzTx/>
              <a:buFontTx/>
              <a:buNone/>
              <a:tabLst/>
              <a:defRPr/>
            </a:pPr>
            <a:endParaRPr kumimoji="0" lang="en-US" sz="1588" b="0" i="0" u="none" strike="noStrike" kern="1200" cap="none" spc="0" normalizeH="0" baseline="0" noProof="0">
              <a:ln>
                <a:noFill/>
              </a:ln>
              <a:solidFill>
                <a:prstClr val="white"/>
              </a:solidFill>
              <a:effectLst/>
              <a:uLnTx/>
              <a:uFillTx/>
              <a:latin typeface="Constantia"/>
              <a:ea typeface="+mn-ea"/>
              <a:cs typeface="+mn-cs"/>
            </a:endParaRPr>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lIns="89896" tIns="44948" rIns="89896" bIns="44948" rtlCol="0" anchor="ctr"/>
          <a:lstStyle/>
          <a:p>
            <a:pPr marL="0" marR="0" lvl="0" indent="0" algn="ctr" defTabSz="806867" rtl="1" eaLnBrk="1" fontAlgn="base" latinLnBrk="0" hangingPunct="1">
              <a:lnSpc>
                <a:spcPct val="100000"/>
              </a:lnSpc>
              <a:spcBef>
                <a:spcPct val="0"/>
              </a:spcBef>
              <a:spcAft>
                <a:spcPct val="0"/>
              </a:spcAft>
              <a:buClrTx/>
              <a:buSzTx/>
              <a:buFontTx/>
              <a:buNone/>
              <a:tabLst/>
              <a:defRPr/>
            </a:pPr>
            <a:endParaRPr kumimoji="0" lang="en-US" sz="1588" b="0" i="0" u="none" strike="noStrike" kern="1200" cap="none" spc="0" normalizeH="0" baseline="0" noProof="0">
              <a:ln>
                <a:noFill/>
              </a:ln>
              <a:solidFill>
                <a:prstClr val="white"/>
              </a:solidFill>
              <a:effectLst/>
              <a:uLnTx/>
              <a:uFillTx/>
              <a:latin typeface="Constantia"/>
              <a:ea typeface="+mn-ea"/>
              <a:cs typeface="+mn-cs"/>
            </a:endParaRPr>
          </a:p>
        </p:txBody>
      </p:sp>
      <p:sp>
        <p:nvSpPr>
          <p:cNvPr id="2" name="Title 1"/>
          <p:cNvSpPr>
            <a:spLocks noGrp="1"/>
          </p:cNvSpPr>
          <p:nvPr>
            <p:ph type="title"/>
          </p:nvPr>
        </p:nvSpPr>
        <p:spPr>
          <a:xfrm>
            <a:off x="609601" y="1176997"/>
            <a:ext cx="2212848" cy="1582621"/>
          </a:xfrm>
        </p:spPr>
        <p:txBody>
          <a:bodyPr vert="horz" lIns="50941" tIns="50941" rIns="50941" bIns="50941" anchor="b"/>
          <a:lstStyle>
            <a:lvl1pPr algn="l">
              <a:buNone/>
              <a:defRPr sz="1941"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71318" rIns="50941" bIns="50941" anchor="t"/>
          <a:lstStyle>
            <a:lvl1pPr marL="0" indent="0" algn="l">
              <a:spcBef>
                <a:spcPts val="246"/>
              </a:spcBef>
              <a:buFontTx/>
              <a:buNone/>
              <a:defRPr sz="1235"/>
            </a:lvl1pPr>
            <a:lvl2pPr>
              <a:defRPr sz="1147"/>
            </a:lvl2pPr>
            <a:lvl3pPr>
              <a:defRPr sz="971"/>
            </a:lvl3pPr>
            <a:lvl4pPr>
              <a:defRPr sz="882"/>
            </a:lvl4pPr>
            <a:lvl5pPr>
              <a:defRPr sz="882"/>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pPr defTabSz="806867">
              <a:defRPr/>
            </a:pPr>
            <a:endParaRPr lang="en-US">
              <a:solidFill>
                <a:srgbClr val="04617B">
                  <a:shade val="90000"/>
                </a:srgbClr>
              </a:solidFill>
              <a:latin typeface="Arial" pitchFamily="34" charset="0"/>
              <a:cs typeface="Arial" pitchFamily="34" charset="0"/>
            </a:endParaRPr>
          </a:p>
        </p:txBody>
      </p:sp>
      <p:sp>
        <p:nvSpPr>
          <p:cNvPr id="6" name="Footer Placeholder 5"/>
          <p:cNvSpPr>
            <a:spLocks noGrp="1"/>
          </p:cNvSpPr>
          <p:nvPr>
            <p:ph type="ftr" sz="quarter" idx="11"/>
          </p:nvPr>
        </p:nvSpPr>
        <p:spPr/>
        <p:txBody>
          <a:bodyPr/>
          <a:lstStyle/>
          <a:p>
            <a:pPr defTabSz="806867">
              <a:defRPr/>
            </a:pPr>
            <a:endParaRPr lang="en-US">
              <a:solidFill>
                <a:srgbClr val="04617B">
                  <a:shade val="90000"/>
                </a:srgbClr>
              </a:solidFill>
              <a:latin typeface="Arial" pitchFamily="34" charset="0"/>
              <a:cs typeface="Arial" pitchFamily="34" charset="0"/>
            </a:endParaRPr>
          </a:p>
        </p:txBody>
      </p:sp>
      <p:sp>
        <p:nvSpPr>
          <p:cNvPr id="7" name="Slide Number Placeholder 6"/>
          <p:cNvSpPr>
            <a:spLocks noGrp="1"/>
          </p:cNvSpPr>
          <p:nvPr>
            <p:ph type="sldNum" sz="quarter" idx="12"/>
          </p:nvPr>
        </p:nvSpPr>
        <p:spPr>
          <a:xfrm>
            <a:off x="8077200" y="6356350"/>
            <a:ext cx="609600" cy="365125"/>
          </a:xfrm>
        </p:spPr>
        <p:txBody>
          <a:bodyPr/>
          <a:lstStyle/>
          <a:p>
            <a:pPr defTabSz="806867">
              <a:defRPr/>
            </a:pPr>
            <a:fld id="{C7FB14A8-5F9C-4305-91FB-8DC0037A1E24}" type="slidenum">
              <a:rPr lang="ar-SA" smtClean="0">
                <a:solidFill>
                  <a:srgbClr val="04617B">
                    <a:shade val="90000"/>
                  </a:srgbClr>
                </a:solidFill>
                <a:latin typeface="Arial" pitchFamily="34" charset="0"/>
                <a:cs typeface="Arial" pitchFamily="34" charset="0"/>
              </a:rPr>
              <a:pPr defTabSz="806867">
                <a:defRPr/>
              </a:pPr>
              <a:t>‹#›</a:t>
            </a:fld>
            <a:endParaRPr lang="en-US">
              <a:solidFill>
                <a:srgbClr val="04617B">
                  <a:shade val="90000"/>
                </a:srgbClr>
              </a:solidFill>
              <a:latin typeface="Arial" pitchFamily="34" charset="0"/>
              <a:cs typeface="Arial" pitchFamily="34" charset="0"/>
            </a:endParaRP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177"/>
            </a:lvl1pPr>
          </a:lstStyle>
          <a:p>
            <a:r>
              <a:rPr kumimoji="0" lang="en-US" smtClean="0"/>
              <a:t>Click icon to add picture</a:t>
            </a:r>
            <a:endParaRPr kumimoji="0" lang="en-US" dirty="0"/>
          </a:p>
        </p:txBody>
      </p:sp>
      <p:sp>
        <p:nvSpPr>
          <p:cNvPr id="10" name="Freeform 9"/>
          <p:cNvSpPr>
            <a:spLocks/>
          </p:cNvSpPr>
          <p:nvPr/>
        </p:nvSpPr>
        <p:spPr bwMode="auto">
          <a:xfrm flipV="1">
            <a:off x="-9525" y="5816601"/>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89896" tIns="44948" rIns="89896" bIns="44948" anchor="t" compatLnSpc="1"/>
          <a:lstStyle/>
          <a:p>
            <a:pPr marL="0" marR="0" lvl="0" indent="0" algn="l" defTabSz="806867" rtl="0" eaLnBrk="1" fontAlgn="base" latinLnBrk="0" hangingPunct="1">
              <a:lnSpc>
                <a:spcPct val="100000"/>
              </a:lnSpc>
              <a:spcBef>
                <a:spcPct val="0"/>
              </a:spcBef>
              <a:spcAft>
                <a:spcPct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onstantia"/>
              <a:ea typeface="+mn-ea"/>
              <a:cs typeface="Arial" pitchFamily="34" charset="0"/>
            </a:endParaRPr>
          </a:p>
        </p:txBody>
      </p:sp>
      <p:sp>
        <p:nvSpPr>
          <p:cNvPr id="11" name="Freeform 10"/>
          <p:cNvSpPr>
            <a:spLocks/>
          </p:cNvSpPr>
          <p:nvPr/>
        </p:nvSpPr>
        <p:spPr bwMode="auto">
          <a:xfrm flipV="1">
            <a:off x="4381500" y="6219826"/>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89896" tIns="44948" rIns="89896" bIns="44948" anchor="t" compatLnSpc="1"/>
          <a:lstStyle/>
          <a:p>
            <a:pPr marL="0" marR="0" lvl="0" indent="0" algn="l" defTabSz="806867" rtl="0" eaLnBrk="1" fontAlgn="base" latinLnBrk="0" hangingPunct="1">
              <a:lnSpc>
                <a:spcPct val="100000"/>
              </a:lnSpc>
              <a:spcBef>
                <a:spcPct val="0"/>
              </a:spcBef>
              <a:spcAft>
                <a:spcPct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onstantia"/>
              <a:ea typeface="+mn-ea"/>
              <a:cs typeface="Arial" pitchFamily="34" charset="0"/>
            </a:endParaRPr>
          </a:p>
        </p:txBody>
      </p:sp>
    </p:spTree>
    <p:extLst>
      <p:ext uri="{BB962C8B-B14F-4D97-AF65-F5344CB8AC3E}">
        <p14:creationId xmlns:p14="http://schemas.microsoft.com/office/powerpoint/2010/main" val="510606144"/>
      </p:ext>
    </p:extLst>
  </p:cSld>
  <p:clrMapOvr>
    <a:masterClrMapping/>
  </p:clrMapOvr>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defTabSz="806867">
              <a:defRPr/>
            </a:pPr>
            <a:endParaRPr lang="en-US">
              <a:solidFill>
                <a:srgbClr val="04617B">
                  <a:shade val="90000"/>
                </a:srgbClr>
              </a:solidFill>
              <a:latin typeface="Arial" pitchFamily="34" charset="0"/>
              <a:cs typeface="Arial" pitchFamily="34" charset="0"/>
            </a:endParaRPr>
          </a:p>
        </p:txBody>
      </p:sp>
      <p:sp>
        <p:nvSpPr>
          <p:cNvPr id="5" name="Footer Placeholder 4"/>
          <p:cNvSpPr>
            <a:spLocks noGrp="1"/>
          </p:cNvSpPr>
          <p:nvPr>
            <p:ph type="ftr" sz="quarter" idx="11"/>
          </p:nvPr>
        </p:nvSpPr>
        <p:spPr/>
        <p:txBody>
          <a:bodyPr/>
          <a:lstStyle/>
          <a:p>
            <a:pPr defTabSz="806867">
              <a:defRPr/>
            </a:pPr>
            <a:endParaRPr lang="en-US">
              <a:solidFill>
                <a:srgbClr val="04617B">
                  <a:shade val="90000"/>
                </a:srgbClr>
              </a:solidFill>
              <a:latin typeface="Arial" pitchFamily="34" charset="0"/>
              <a:cs typeface="Arial" pitchFamily="34" charset="0"/>
            </a:endParaRPr>
          </a:p>
        </p:txBody>
      </p:sp>
      <p:sp>
        <p:nvSpPr>
          <p:cNvPr id="6" name="Slide Number Placeholder 5"/>
          <p:cNvSpPr>
            <a:spLocks noGrp="1"/>
          </p:cNvSpPr>
          <p:nvPr>
            <p:ph type="sldNum" sz="quarter" idx="12"/>
          </p:nvPr>
        </p:nvSpPr>
        <p:spPr/>
        <p:txBody>
          <a:bodyPr/>
          <a:lstStyle/>
          <a:p>
            <a:pPr defTabSz="806867">
              <a:defRPr/>
            </a:pPr>
            <a:fld id="{C7FB14A8-5F9C-4305-91FB-8DC0037A1E24}" type="slidenum">
              <a:rPr lang="ar-SA" smtClean="0">
                <a:solidFill>
                  <a:srgbClr val="04617B">
                    <a:shade val="90000"/>
                  </a:srgbClr>
                </a:solidFill>
                <a:latin typeface="Arial" pitchFamily="34" charset="0"/>
                <a:cs typeface="Arial" pitchFamily="34" charset="0"/>
              </a:rPr>
              <a:pPr defTabSz="806867">
                <a:defRPr/>
              </a:pPr>
              <a:t>‹#›</a:t>
            </a:fld>
            <a:endParaRPr lang="en-US">
              <a:solidFill>
                <a:srgbClr val="04617B">
                  <a:shade val="90000"/>
                </a:srgbClr>
              </a:solidFill>
              <a:latin typeface="Arial" pitchFamily="34" charset="0"/>
              <a:cs typeface="Arial" pitchFamily="34" charset="0"/>
            </a:endParaRPr>
          </a:p>
        </p:txBody>
      </p:sp>
    </p:spTree>
    <p:extLst>
      <p:ext uri="{BB962C8B-B14F-4D97-AF65-F5344CB8AC3E}">
        <p14:creationId xmlns:p14="http://schemas.microsoft.com/office/powerpoint/2010/main" val="2402235150"/>
      </p:ext>
    </p:extLst>
  </p:cSld>
  <p:clrMapOvr>
    <a:masterClrMapping/>
  </p:clrMapOvr>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2"/>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2"/>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defTabSz="806867">
              <a:defRPr/>
            </a:pPr>
            <a:endParaRPr lang="en-US">
              <a:solidFill>
                <a:srgbClr val="04617B">
                  <a:shade val="90000"/>
                </a:srgbClr>
              </a:solidFill>
              <a:latin typeface="Arial" pitchFamily="34" charset="0"/>
              <a:cs typeface="Arial" pitchFamily="34" charset="0"/>
            </a:endParaRPr>
          </a:p>
        </p:txBody>
      </p:sp>
      <p:sp>
        <p:nvSpPr>
          <p:cNvPr id="5" name="Footer Placeholder 4"/>
          <p:cNvSpPr>
            <a:spLocks noGrp="1"/>
          </p:cNvSpPr>
          <p:nvPr>
            <p:ph type="ftr" sz="quarter" idx="11"/>
          </p:nvPr>
        </p:nvSpPr>
        <p:spPr/>
        <p:txBody>
          <a:bodyPr/>
          <a:lstStyle/>
          <a:p>
            <a:pPr defTabSz="806867">
              <a:defRPr/>
            </a:pPr>
            <a:endParaRPr lang="en-US">
              <a:solidFill>
                <a:srgbClr val="04617B">
                  <a:shade val="90000"/>
                </a:srgbClr>
              </a:solidFill>
              <a:latin typeface="Arial" pitchFamily="34" charset="0"/>
              <a:cs typeface="Arial" pitchFamily="34" charset="0"/>
            </a:endParaRPr>
          </a:p>
        </p:txBody>
      </p:sp>
      <p:sp>
        <p:nvSpPr>
          <p:cNvPr id="6" name="Slide Number Placeholder 5"/>
          <p:cNvSpPr>
            <a:spLocks noGrp="1"/>
          </p:cNvSpPr>
          <p:nvPr>
            <p:ph type="sldNum" sz="quarter" idx="12"/>
          </p:nvPr>
        </p:nvSpPr>
        <p:spPr/>
        <p:txBody>
          <a:bodyPr/>
          <a:lstStyle/>
          <a:p>
            <a:pPr defTabSz="806867">
              <a:defRPr/>
            </a:pPr>
            <a:fld id="{C7FB14A8-5F9C-4305-91FB-8DC0037A1E24}" type="slidenum">
              <a:rPr lang="ar-SA" smtClean="0">
                <a:solidFill>
                  <a:srgbClr val="04617B">
                    <a:shade val="90000"/>
                  </a:srgbClr>
                </a:solidFill>
                <a:latin typeface="Arial" pitchFamily="34" charset="0"/>
                <a:cs typeface="Arial" pitchFamily="34" charset="0"/>
              </a:rPr>
              <a:pPr defTabSz="806867">
                <a:defRPr/>
              </a:pPr>
              <a:t>‹#›</a:t>
            </a:fld>
            <a:endParaRPr lang="en-US">
              <a:solidFill>
                <a:srgbClr val="04617B">
                  <a:shade val="90000"/>
                </a:srgbClr>
              </a:solidFill>
              <a:latin typeface="Arial" pitchFamily="34" charset="0"/>
              <a:cs typeface="Arial" pitchFamily="34" charset="0"/>
            </a:endParaRPr>
          </a:p>
        </p:txBody>
      </p:sp>
    </p:spTree>
    <p:extLst>
      <p:ext uri="{BB962C8B-B14F-4D97-AF65-F5344CB8AC3E}">
        <p14:creationId xmlns:p14="http://schemas.microsoft.com/office/powerpoint/2010/main" val="84363398"/>
      </p:ext>
    </p:extLst>
  </p:cSld>
  <p:clrMapOvr>
    <a:masterClrMapping/>
  </p:clrMapOvr>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1" y="1371600"/>
            <a:ext cx="7851648" cy="1828800"/>
          </a:xfrm>
          <a:ln>
            <a:noFill/>
          </a:ln>
        </p:spPr>
        <p:txBody>
          <a:bodyPr vert="horz" tIns="0" rIns="20376"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471"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20376"/>
          <a:lstStyle>
            <a:lvl1pPr marL="0" marR="44950" indent="0" algn="r">
              <a:buNone/>
              <a:defRPr>
                <a:solidFill>
                  <a:schemeClr val="tx1"/>
                </a:solidFill>
              </a:defRPr>
            </a:lvl1pPr>
            <a:lvl2pPr marL="449505" indent="0" algn="ctr">
              <a:buNone/>
            </a:lvl2pPr>
            <a:lvl3pPr marL="899010" indent="0" algn="ctr">
              <a:buNone/>
            </a:lvl3pPr>
            <a:lvl4pPr marL="1348516" indent="0" algn="ctr">
              <a:buNone/>
            </a:lvl4pPr>
            <a:lvl5pPr marL="1798021" indent="0" algn="ctr">
              <a:buNone/>
            </a:lvl5pPr>
            <a:lvl6pPr marL="2247527" indent="0" algn="ctr">
              <a:buNone/>
            </a:lvl6pPr>
            <a:lvl7pPr marL="2697032" indent="0" algn="ctr">
              <a:buNone/>
            </a:lvl7pPr>
            <a:lvl8pPr marL="3146538" indent="0" algn="ctr">
              <a:buNone/>
            </a:lvl8pPr>
            <a:lvl9pPr marL="3596043"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pPr defTabSz="806867">
              <a:defRPr/>
            </a:pPr>
            <a:endParaRPr lang="en-US">
              <a:solidFill>
                <a:srgbClr val="DBF5F9">
                  <a:shade val="90000"/>
                </a:srgbClr>
              </a:solidFill>
              <a:latin typeface="Arial" pitchFamily="34" charset="0"/>
              <a:cs typeface="Arial" pitchFamily="34" charset="0"/>
            </a:endParaRPr>
          </a:p>
        </p:txBody>
      </p:sp>
      <p:sp>
        <p:nvSpPr>
          <p:cNvPr id="19" name="Footer Placeholder 18"/>
          <p:cNvSpPr>
            <a:spLocks noGrp="1"/>
          </p:cNvSpPr>
          <p:nvPr>
            <p:ph type="ftr" sz="quarter" idx="11"/>
          </p:nvPr>
        </p:nvSpPr>
        <p:spPr/>
        <p:txBody>
          <a:bodyPr/>
          <a:lstStyle/>
          <a:p>
            <a:pPr defTabSz="806867">
              <a:defRPr/>
            </a:pPr>
            <a:endParaRPr lang="en-US">
              <a:solidFill>
                <a:srgbClr val="DBF5F9">
                  <a:shade val="90000"/>
                </a:srgbClr>
              </a:solidFill>
              <a:latin typeface="Arial" pitchFamily="34" charset="0"/>
              <a:cs typeface="Arial" pitchFamily="34" charset="0"/>
            </a:endParaRPr>
          </a:p>
        </p:txBody>
      </p:sp>
      <p:sp>
        <p:nvSpPr>
          <p:cNvPr id="27" name="Slide Number Placeholder 26"/>
          <p:cNvSpPr>
            <a:spLocks noGrp="1"/>
          </p:cNvSpPr>
          <p:nvPr>
            <p:ph type="sldNum" sz="quarter" idx="12"/>
          </p:nvPr>
        </p:nvSpPr>
        <p:spPr/>
        <p:txBody>
          <a:bodyPr/>
          <a:lstStyle/>
          <a:p>
            <a:pPr defTabSz="806867">
              <a:defRPr/>
            </a:pPr>
            <a:fld id="{C7FB14A8-5F9C-4305-91FB-8DC0037A1E24}" type="slidenum">
              <a:rPr lang="ar-SA" smtClean="0">
                <a:solidFill>
                  <a:srgbClr val="DBF5F9">
                    <a:shade val="90000"/>
                  </a:srgbClr>
                </a:solidFill>
                <a:latin typeface="Arial" pitchFamily="34" charset="0"/>
                <a:cs typeface="Arial" pitchFamily="34" charset="0"/>
              </a:rPr>
              <a:pPr defTabSz="806867">
                <a:defRPr/>
              </a:pPr>
              <a:t>‹#›</a:t>
            </a:fld>
            <a:endParaRPr lang="en-US">
              <a:solidFill>
                <a:srgbClr val="DBF5F9">
                  <a:shade val="90000"/>
                </a:srgbClr>
              </a:solidFill>
              <a:latin typeface="Arial" pitchFamily="34" charset="0"/>
              <a:cs typeface="Arial" pitchFamily="34" charset="0"/>
            </a:endParaRPr>
          </a:p>
        </p:txBody>
      </p:sp>
    </p:spTree>
    <p:extLst>
      <p:ext uri="{BB962C8B-B14F-4D97-AF65-F5344CB8AC3E}">
        <p14:creationId xmlns:p14="http://schemas.microsoft.com/office/powerpoint/2010/main" val="2335656360"/>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3"/>
          <p:cNvSpPr>
            <a:spLocks noGrp="1"/>
          </p:cNvSpPr>
          <p:nvPr>
            <p:ph type="dt" sz="half" idx="10"/>
          </p:nvPr>
        </p:nvSpPr>
        <p:spPr/>
        <p:txBody>
          <a:bodyPr/>
          <a:lstStyle>
            <a:lvl1pPr>
              <a:defRPr/>
            </a:lvl1pPr>
          </a:lstStyle>
          <a:p>
            <a:pPr>
              <a:defRPr/>
            </a:pPr>
            <a:endParaRPr lang="en-US"/>
          </a:p>
        </p:txBody>
      </p:sp>
      <p:sp>
        <p:nvSpPr>
          <p:cNvPr id="6" name="عنصر نائب للتذييل 4"/>
          <p:cNvSpPr>
            <a:spLocks noGrp="1"/>
          </p:cNvSpPr>
          <p:nvPr>
            <p:ph type="ftr" sz="quarter" idx="11"/>
          </p:nvPr>
        </p:nvSpPr>
        <p:spPr/>
        <p:txBody>
          <a:bodyPr/>
          <a:lstStyle>
            <a:lvl1pPr>
              <a:defRPr/>
            </a:lvl1pPr>
          </a:lstStyle>
          <a:p>
            <a:pPr>
              <a:defRPr/>
            </a:pPr>
            <a:endParaRPr lang="en-US"/>
          </a:p>
        </p:txBody>
      </p:sp>
      <p:sp>
        <p:nvSpPr>
          <p:cNvPr id="7" name="عنصر نائب لرقم الشريحة 5"/>
          <p:cNvSpPr>
            <a:spLocks noGrp="1"/>
          </p:cNvSpPr>
          <p:nvPr>
            <p:ph type="sldNum" sz="quarter" idx="12"/>
          </p:nvPr>
        </p:nvSpPr>
        <p:spPr/>
        <p:txBody>
          <a:bodyPr/>
          <a:lstStyle>
            <a:lvl1pPr>
              <a:defRPr/>
            </a:lvl1pPr>
          </a:lstStyle>
          <a:p>
            <a:pPr>
              <a:defRPr/>
            </a:pPr>
            <a:fld id="{3860A239-F5F0-4570-B8DF-ABD0B2F504BD}" type="slidenum">
              <a:rPr lang="ar-SA"/>
              <a:pPr>
                <a:defRPr/>
              </a:pPr>
              <a:t>‹#›</a:t>
            </a:fld>
            <a:endParaRPr lang="en-US"/>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defTabSz="806867">
              <a:defRPr/>
            </a:pPr>
            <a:endParaRPr lang="en-US">
              <a:solidFill>
                <a:srgbClr val="04617B">
                  <a:shade val="90000"/>
                </a:srgbClr>
              </a:solidFill>
              <a:latin typeface="Arial" pitchFamily="34" charset="0"/>
              <a:cs typeface="Arial" pitchFamily="34" charset="0"/>
            </a:endParaRPr>
          </a:p>
        </p:txBody>
      </p:sp>
      <p:sp>
        <p:nvSpPr>
          <p:cNvPr id="5" name="Footer Placeholder 4"/>
          <p:cNvSpPr>
            <a:spLocks noGrp="1"/>
          </p:cNvSpPr>
          <p:nvPr>
            <p:ph type="ftr" sz="quarter" idx="11"/>
          </p:nvPr>
        </p:nvSpPr>
        <p:spPr/>
        <p:txBody>
          <a:bodyPr/>
          <a:lstStyle/>
          <a:p>
            <a:pPr defTabSz="806867">
              <a:defRPr/>
            </a:pPr>
            <a:endParaRPr lang="en-US">
              <a:solidFill>
                <a:srgbClr val="04617B">
                  <a:shade val="90000"/>
                </a:srgbClr>
              </a:solidFill>
              <a:latin typeface="Arial" pitchFamily="34" charset="0"/>
              <a:cs typeface="Arial" pitchFamily="34" charset="0"/>
            </a:endParaRPr>
          </a:p>
        </p:txBody>
      </p:sp>
      <p:sp>
        <p:nvSpPr>
          <p:cNvPr id="6" name="Slide Number Placeholder 5"/>
          <p:cNvSpPr>
            <a:spLocks noGrp="1"/>
          </p:cNvSpPr>
          <p:nvPr>
            <p:ph type="sldNum" sz="quarter" idx="12"/>
          </p:nvPr>
        </p:nvSpPr>
        <p:spPr/>
        <p:txBody>
          <a:bodyPr/>
          <a:lstStyle/>
          <a:p>
            <a:pPr defTabSz="806867">
              <a:defRPr/>
            </a:pPr>
            <a:fld id="{C7FB14A8-5F9C-4305-91FB-8DC0037A1E24}" type="slidenum">
              <a:rPr lang="ar-SA" smtClean="0">
                <a:solidFill>
                  <a:srgbClr val="04617B">
                    <a:shade val="90000"/>
                  </a:srgbClr>
                </a:solidFill>
                <a:latin typeface="Arial" pitchFamily="34" charset="0"/>
                <a:cs typeface="Arial" pitchFamily="34" charset="0"/>
              </a:rPr>
              <a:pPr defTabSz="806867">
                <a:defRPr/>
              </a:pPr>
              <a:t>‹#›</a:t>
            </a:fld>
            <a:endParaRPr lang="en-US">
              <a:solidFill>
                <a:srgbClr val="04617B">
                  <a:shade val="90000"/>
                </a:srgbClr>
              </a:solidFill>
              <a:latin typeface="Arial" pitchFamily="34" charset="0"/>
              <a:cs typeface="Arial" pitchFamily="34" charset="0"/>
            </a:endParaRPr>
          </a:p>
        </p:txBody>
      </p:sp>
    </p:spTree>
    <p:extLst>
      <p:ext uri="{BB962C8B-B14F-4D97-AF65-F5344CB8AC3E}">
        <p14:creationId xmlns:p14="http://schemas.microsoft.com/office/powerpoint/2010/main" val="1131726937"/>
      </p:ext>
    </p:extLst>
  </p:cSld>
  <p:clrMapOvr>
    <a:masterClrMapping/>
  </p:clrMapOvr>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7"/>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471"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5"/>
            <a:ext cx="7772400" cy="1509712"/>
          </a:xfrm>
        </p:spPr>
        <p:txBody>
          <a:bodyPr lIns="50941" rIns="50941" anchor="t"/>
          <a:lstStyle>
            <a:lvl1pPr marL="0" indent="0">
              <a:buNone/>
              <a:defRPr sz="2206">
                <a:solidFill>
                  <a:schemeClr val="tx1"/>
                </a:solidFill>
              </a:defRPr>
            </a:lvl1pPr>
            <a:lvl2pPr>
              <a:buNone/>
              <a:defRPr sz="1765">
                <a:solidFill>
                  <a:schemeClr val="tx1">
                    <a:tint val="75000"/>
                  </a:schemeClr>
                </a:solidFill>
              </a:defRPr>
            </a:lvl2pPr>
            <a:lvl3pPr>
              <a:buNone/>
              <a:defRPr sz="1588">
                <a:solidFill>
                  <a:schemeClr val="tx1">
                    <a:tint val="75000"/>
                  </a:schemeClr>
                </a:solidFill>
              </a:defRPr>
            </a:lvl3pPr>
            <a:lvl4pPr>
              <a:buNone/>
              <a:defRPr sz="1412">
                <a:solidFill>
                  <a:schemeClr val="tx1">
                    <a:tint val="75000"/>
                  </a:schemeClr>
                </a:solidFill>
              </a:defRPr>
            </a:lvl4pPr>
            <a:lvl5pPr>
              <a:buNone/>
              <a:defRPr sz="1412">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pPr defTabSz="806867">
              <a:defRPr/>
            </a:pPr>
            <a:endParaRPr lang="en-US">
              <a:solidFill>
                <a:srgbClr val="DBF5F9">
                  <a:shade val="90000"/>
                </a:srgbClr>
              </a:solidFill>
              <a:latin typeface="Arial" pitchFamily="34" charset="0"/>
              <a:cs typeface="Arial" pitchFamily="34" charset="0"/>
            </a:endParaRPr>
          </a:p>
        </p:txBody>
      </p:sp>
      <p:sp>
        <p:nvSpPr>
          <p:cNvPr id="5" name="Footer Placeholder 4"/>
          <p:cNvSpPr>
            <a:spLocks noGrp="1"/>
          </p:cNvSpPr>
          <p:nvPr>
            <p:ph type="ftr" sz="quarter" idx="11"/>
          </p:nvPr>
        </p:nvSpPr>
        <p:spPr/>
        <p:txBody>
          <a:bodyPr/>
          <a:lstStyle/>
          <a:p>
            <a:pPr defTabSz="806867">
              <a:defRPr/>
            </a:pPr>
            <a:endParaRPr lang="en-US">
              <a:solidFill>
                <a:srgbClr val="DBF5F9">
                  <a:shade val="90000"/>
                </a:srgbClr>
              </a:solidFill>
              <a:latin typeface="Arial" pitchFamily="34" charset="0"/>
              <a:cs typeface="Arial" pitchFamily="34" charset="0"/>
            </a:endParaRPr>
          </a:p>
        </p:txBody>
      </p:sp>
      <p:sp>
        <p:nvSpPr>
          <p:cNvPr id="6" name="Slide Number Placeholder 5"/>
          <p:cNvSpPr>
            <a:spLocks noGrp="1"/>
          </p:cNvSpPr>
          <p:nvPr>
            <p:ph type="sldNum" sz="quarter" idx="12"/>
          </p:nvPr>
        </p:nvSpPr>
        <p:spPr/>
        <p:txBody>
          <a:bodyPr/>
          <a:lstStyle/>
          <a:p>
            <a:pPr defTabSz="806867">
              <a:defRPr/>
            </a:pPr>
            <a:fld id="{C7FB14A8-5F9C-4305-91FB-8DC0037A1E24}" type="slidenum">
              <a:rPr lang="ar-SA" smtClean="0">
                <a:solidFill>
                  <a:srgbClr val="DBF5F9">
                    <a:shade val="90000"/>
                  </a:srgbClr>
                </a:solidFill>
                <a:latin typeface="Arial" pitchFamily="34" charset="0"/>
                <a:cs typeface="Arial" pitchFamily="34" charset="0"/>
              </a:rPr>
              <a:pPr defTabSz="806867">
                <a:defRPr/>
              </a:pPr>
              <a:t>‹#›</a:t>
            </a:fld>
            <a:endParaRPr lang="en-US">
              <a:solidFill>
                <a:srgbClr val="DBF5F9">
                  <a:shade val="90000"/>
                </a:srgbClr>
              </a:solidFill>
              <a:latin typeface="Arial" pitchFamily="34" charset="0"/>
              <a:cs typeface="Arial" pitchFamily="34" charset="0"/>
            </a:endParaRPr>
          </a:p>
        </p:txBody>
      </p:sp>
    </p:spTree>
    <p:extLst>
      <p:ext uri="{BB962C8B-B14F-4D97-AF65-F5344CB8AC3E}">
        <p14:creationId xmlns:p14="http://schemas.microsoft.com/office/powerpoint/2010/main" val="4174789835"/>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559"/>
            </a:lvl1pPr>
            <a:lvl2pPr>
              <a:defRPr sz="2382"/>
            </a:lvl2pPr>
            <a:lvl3pPr>
              <a:defRPr sz="1941"/>
            </a:lvl3pPr>
            <a:lvl4pPr>
              <a:defRPr sz="1765"/>
            </a:lvl4pPr>
            <a:lvl5pPr>
              <a:defRPr sz="1765"/>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559"/>
            </a:lvl1pPr>
            <a:lvl2pPr>
              <a:defRPr sz="2382"/>
            </a:lvl2pPr>
            <a:lvl3pPr>
              <a:defRPr sz="1941"/>
            </a:lvl3pPr>
            <a:lvl4pPr>
              <a:defRPr sz="1765"/>
            </a:lvl4pPr>
            <a:lvl5pPr>
              <a:defRPr sz="1765"/>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defTabSz="806867">
              <a:defRPr/>
            </a:pPr>
            <a:endParaRPr lang="en-US">
              <a:solidFill>
                <a:srgbClr val="04617B">
                  <a:shade val="90000"/>
                </a:srgbClr>
              </a:solidFill>
              <a:latin typeface="Arial" pitchFamily="34" charset="0"/>
              <a:cs typeface="Arial" pitchFamily="34" charset="0"/>
            </a:endParaRPr>
          </a:p>
        </p:txBody>
      </p:sp>
      <p:sp>
        <p:nvSpPr>
          <p:cNvPr id="6" name="Footer Placeholder 5"/>
          <p:cNvSpPr>
            <a:spLocks noGrp="1"/>
          </p:cNvSpPr>
          <p:nvPr>
            <p:ph type="ftr" sz="quarter" idx="11"/>
          </p:nvPr>
        </p:nvSpPr>
        <p:spPr/>
        <p:txBody>
          <a:bodyPr/>
          <a:lstStyle/>
          <a:p>
            <a:pPr defTabSz="806867">
              <a:defRPr/>
            </a:pPr>
            <a:endParaRPr lang="en-US">
              <a:solidFill>
                <a:srgbClr val="04617B">
                  <a:shade val="90000"/>
                </a:srgbClr>
              </a:solidFill>
              <a:latin typeface="Arial" pitchFamily="34" charset="0"/>
              <a:cs typeface="Arial" pitchFamily="34" charset="0"/>
            </a:endParaRPr>
          </a:p>
        </p:txBody>
      </p:sp>
      <p:sp>
        <p:nvSpPr>
          <p:cNvPr id="7" name="Slide Number Placeholder 6"/>
          <p:cNvSpPr>
            <a:spLocks noGrp="1"/>
          </p:cNvSpPr>
          <p:nvPr>
            <p:ph type="sldNum" sz="quarter" idx="12"/>
          </p:nvPr>
        </p:nvSpPr>
        <p:spPr/>
        <p:txBody>
          <a:bodyPr/>
          <a:lstStyle/>
          <a:p>
            <a:pPr defTabSz="806867">
              <a:defRPr/>
            </a:pPr>
            <a:fld id="{C7FB14A8-5F9C-4305-91FB-8DC0037A1E24}" type="slidenum">
              <a:rPr lang="ar-SA" smtClean="0">
                <a:solidFill>
                  <a:srgbClr val="04617B">
                    <a:shade val="90000"/>
                  </a:srgbClr>
                </a:solidFill>
                <a:latin typeface="Arial" pitchFamily="34" charset="0"/>
                <a:cs typeface="Arial" pitchFamily="34" charset="0"/>
              </a:rPr>
              <a:pPr defTabSz="806867">
                <a:defRPr/>
              </a:pPr>
              <a:t>‹#›</a:t>
            </a:fld>
            <a:endParaRPr lang="en-US">
              <a:solidFill>
                <a:srgbClr val="04617B">
                  <a:shade val="90000"/>
                </a:srgbClr>
              </a:solidFill>
              <a:latin typeface="Arial" pitchFamily="34" charset="0"/>
              <a:cs typeface="Arial" pitchFamily="34" charset="0"/>
            </a:endParaRPr>
          </a:p>
        </p:txBody>
      </p:sp>
    </p:spTree>
    <p:extLst>
      <p:ext uri="{BB962C8B-B14F-4D97-AF65-F5344CB8AC3E}">
        <p14:creationId xmlns:p14="http://schemas.microsoft.com/office/powerpoint/2010/main" val="1279189137"/>
      </p:ext>
    </p:extLst>
  </p:cSld>
  <p:clrMapOvr>
    <a:masterClrMapping/>
  </p:clrMapOvr>
  <p:timing>
    <p:tnLst>
      <p:par>
        <p:cT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50941"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1" y="1855248"/>
            <a:ext cx="4040188" cy="659352"/>
          </a:xfrm>
        </p:spPr>
        <p:txBody>
          <a:bodyPr lIns="50941" tIns="0" rIns="50941" bIns="0" anchor="ctr">
            <a:noAutofit/>
          </a:bodyPr>
          <a:lstStyle>
            <a:lvl1pPr marL="0" indent="0">
              <a:buNone/>
              <a:defRPr sz="2382" b="1" cap="none" baseline="0">
                <a:solidFill>
                  <a:schemeClr val="tx2"/>
                </a:solidFill>
                <a:effectLst/>
              </a:defRPr>
            </a:lvl1pPr>
            <a:lvl2pPr>
              <a:buNone/>
              <a:defRPr sz="1941" b="1"/>
            </a:lvl2pPr>
            <a:lvl3pPr>
              <a:buNone/>
              <a:defRPr sz="1765" b="1"/>
            </a:lvl3pPr>
            <a:lvl4pPr>
              <a:buNone/>
              <a:defRPr sz="1588" b="1"/>
            </a:lvl4pPr>
            <a:lvl5pPr>
              <a:buNone/>
              <a:defRPr sz="1588"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1859758"/>
            <a:ext cx="4041775" cy="654843"/>
          </a:xfrm>
        </p:spPr>
        <p:txBody>
          <a:bodyPr lIns="50941" tIns="0" rIns="50941" bIns="0" anchor="ctr"/>
          <a:lstStyle>
            <a:lvl1pPr marL="0" indent="0">
              <a:buNone/>
              <a:defRPr sz="2382" b="1" cap="none" baseline="0">
                <a:solidFill>
                  <a:schemeClr val="tx2"/>
                </a:solidFill>
                <a:effectLst/>
              </a:defRPr>
            </a:lvl1pPr>
            <a:lvl2pPr>
              <a:buNone/>
              <a:defRPr sz="1941" b="1"/>
            </a:lvl2pPr>
            <a:lvl3pPr>
              <a:buNone/>
              <a:defRPr sz="1765" b="1"/>
            </a:lvl3pPr>
            <a:lvl4pPr>
              <a:buNone/>
              <a:defRPr sz="1588" b="1"/>
            </a:lvl4pPr>
            <a:lvl5pPr>
              <a:buNone/>
              <a:defRPr sz="1588"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1" y="2514601"/>
            <a:ext cx="4040188" cy="3845720"/>
          </a:xfrm>
        </p:spPr>
        <p:txBody>
          <a:bodyPr tIns="0"/>
          <a:lstStyle>
            <a:lvl1pPr>
              <a:defRPr sz="2206"/>
            </a:lvl1pPr>
            <a:lvl2pPr>
              <a:defRPr sz="1941"/>
            </a:lvl2pPr>
            <a:lvl3pPr>
              <a:defRPr sz="1765"/>
            </a:lvl3pPr>
            <a:lvl4pPr>
              <a:defRPr sz="1588"/>
            </a:lvl4pPr>
            <a:lvl5pPr>
              <a:defRPr sz="1588"/>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6" y="2514601"/>
            <a:ext cx="4041775" cy="3845720"/>
          </a:xfrm>
        </p:spPr>
        <p:txBody>
          <a:bodyPr tIns="0"/>
          <a:lstStyle>
            <a:lvl1pPr>
              <a:defRPr sz="2206"/>
            </a:lvl1pPr>
            <a:lvl2pPr>
              <a:defRPr sz="1941"/>
            </a:lvl2pPr>
            <a:lvl3pPr>
              <a:defRPr sz="1765"/>
            </a:lvl3pPr>
            <a:lvl4pPr>
              <a:defRPr sz="1588"/>
            </a:lvl4pPr>
            <a:lvl5pPr>
              <a:defRPr sz="1588"/>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pPr defTabSz="806867">
              <a:defRPr/>
            </a:pPr>
            <a:endParaRPr lang="en-US">
              <a:solidFill>
                <a:srgbClr val="04617B">
                  <a:shade val="90000"/>
                </a:srgbClr>
              </a:solidFill>
              <a:latin typeface="Arial" pitchFamily="34" charset="0"/>
              <a:cs typeface="Arial" pitchFamily="34" charset="0"/>
            </a:endParaRPr>
          </a:p>
        </p:txBody>
      </p:sp>
      <p:sp>
        <p:nvSpPr>
          <p:cNvPr id="8" name="Footer Placeholder 7"/>
          <p:cNvSpPr>
            <a:spLocks noGrp="1"/>
          </p:cNvSpPr>
          <p:nvPr>
            <p:ph type="ftr" sz="quarter" idx="11"/>
          </p:nvPr>
        </p:nvSpPr>
        <p:spPr/>
        <p:txBody>
          <a:bodyPr/>
          <a:lstStyle/>
          <a:p>
            <a:pPr defTabSz="806867">
              <a:defRPr/>
            </a:pPr>
            <a:endParaRPr lang="en-US">
              <a:solidFill>
                <a:srgbClr val="04617B">
                  <a:shade val="90000"/>
                </a:srgbClr>
              </a:solidFill>
              <a:latin typeface="Arial" pitchFamily="34" charset="0"/>
              <a:cs typeface="Arial" pitchFamily="34" charset="0"/>
            </a:endParaRPr>
          </a:p>
        </p:txBody>
      </p:sp>
      <p:sp>
        <p:nvSpPr>
          <p:cNvPr id="9" name="Slide Number Placeholder 8"/>
          <p:cNvSpPr>
            <a:spLocks noGrp="1"/>
          </p:cNvSpPr>
          <p:nvPr>
            <p:ph type="sldNum" sz="quarter" idx="12"/>
          </p:nvPr>
        </p:nvSpPr>
        <p:spPr/>
        <p:txBody>
          <a:bodyPr/>
          <a:lstStyle/>
          <a:p>
            <a:pPr defTabSz="806867">
              <a:defRPr/>
            </a:pPr>
            <a:fld id="{C7FB14A8-5F9C-4305-91FB-8DC0037A1E24}" type="slidenum">
              <a:rPr lang="ar-SA" smtClean="0">
                <a:solidFill>
                  <a:srgbClr val="04617B">
                    <a:shade val="90000"/>
                  </a:srgbClr>
                </a:solidFill>
                <a:latin typeface="Arial" pitchFamily="34" charset="0"/>
                <a:cs typeface="Arial" pitchFamily="34" charset="0"/>
              </a:rPr>
              <a:pPr defTabSz="806867">
                <a:defRPr/>
              </a:pPr>
              <a:t>‹#›</a:t>
            </a:fld>
            <a:endParaRPr lang="en-US">
              <a:solidFill>
                <a:srgbClr val="04617B">
                  <a:shade val="90000"/>
                </a:srgbClr>
              </a:solidFill>
              <a:latin typeface="Arial" pitchFamily="34" charset="0"/>
              <a:cs typeface="Arial" pitchFamily="34" charset="0"/>
            </a:endParaRPr>
          </a:p>
        </p:txBody>
      </p:sp>
    </p:spTree>
    <p:extLst>
      <p:ext uri="{BB962C8B-B14F-4D97-AF65-F5344CB8AC3E}">
        <p14:creationId xmlns:p14="http://schemas.microsoft.com/office/powerpoint/2010/main" val="4152787215"/>
      </p:ext>
    </p:extLst>
  </p:cSld>
  <p:clrMapOvr>
    <a:masterClrMapping/>
  </p:clrMapOvr>
  <p:timing>
    <p:tnLst>
      <p:par>
        <p:cT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50941"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4941"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pPr defTabSz="806867">
              <a:defRPr/>
            </a:pPr>
            <a:endParaRPr lang="en-US">
              <a:solidFill>
                <a:srgbClr val="04617B">
                  <a:shade val="90000"/>
                </a:srgbClr>
              </a:solidFill>
              <a:latin typeface="Arial" pitchFamily="34" charset="0"/>
              <a:cs typeface="Arial" pitchFamily="34" charset="0"/>
            </a:endParaRPr>
          </a:p>
        </p:txBody>
      </p:sp>
      <p:sp>
        <p:nvSpPr>
          <p:cNvPr id="4" name="Footer Placeholder 3"/>
          <p:cNvSpPr>
            <a:spLocks noGrp="1"/>
          </p:cNvSpPr>
          <p:nvPr>
            <p:ph type="ftr" sz="quarter" idx="11"/>
          </p:nvPr>
        </p:nvSpPr>
        <p:spPr/>
        <p:txBody>
          <a:bodyPr/>
          <a:lstStyle/>
          <a:p>
            <a:pPr defTabSz="806867">
              <a:defRPr/>
            </a:pPr>
            <a:endParaRPr lang="en-US">
              <a:solidFill>
                <a:srgbClr val="04617B">
                  <a:shade val="90000"/>
                </a:srgbClr>
              </a:solidFill>
              <a:latin typeface="Arial" pitchFamily="34" charset="0"/>
              <a:cs typeface="Arial" pitchFamily="34" charset="0"/>
            </a:endParaRPr>
          </a:p>
        </p:txBody>
      </p:sp>
      <p:sp>
        <p:nvSpPr>
          <p:cNvPr id="5" name="Slide Number Placeholder 4"/>
          <p:cNvSpPr>
            <a:spLocks noGrp="1"/>
          </p:cNvSpPr>
          <p:nvPr>
            <p:ph type="sldNum" sz="quarter" idx="12"/>
          </p:nvPr>
        </p:nvSpPr>
        <p:spPr/>
        <p:txBody>
          <a:bodyPr/>
          <a:lstStyle/>
          <a:p>
            <a:pPr defTabSz="806867">
              <a:defRPr/>
            </a:pPr>
            <a:fld id="{C7FB14A8-5F9C-4305-91FB-8DC0037A1E24}" type="slidenum">
              <a:rPr lang="ar-SA" smtClean="0">
                <a:solidFill>
                  <a:srgbClr val="04617B">
                    <a:shade val="90000"/>
                  </a:srgbClr>
                </a:solidFill>
                <a:latin typeface="Arial" pitchFamily="34" charset="0"/>
                <a:cs typeface="Arial" pitchFamily="34" charset="0"/>
              </a:rPr>
              <a:pPr defTabSz="806867">
                <a:defRPr/>
              </a:pPr>
              <a:t>‹#›</a:t>
            </a:fld>
            <a:endParaRPr lang="en-US">
              <a:solidFill>
                <a:srgbClr val="04617B">
                  <a:shade val="90000"/>
                </a:srgbClr>
              </a:solidFill>
              <a:latin typeface="Arial" pitchFamily="34" charset="0"/>
              <a:cs typeface="Arial" pitchFamily="34" charset="0"/>
            </a:endParaRPr>
          </a:p>
        </p:txBody>
      </p:sp>
    </p:spTree>
    <p:extLst>
      <p:ext uri="{BB962C8B-B14F-4D97-AF65-F5344CB8AC3E}">
        <p14:creationId xmlns:p14="http://schemas.microsoft.com/office/powerpoint/2010/main" val="4211654252"/>
      </p:ext>
    </p:extLst>
  </p:cSld>
  <p:clrMapOvr>
    <a:masterClrMapping/>
  </p:clrMapOvr>
  <p:timing>
    <p:tnLst>
      <p:par>
        <p:cTn id="1" dur="indefinite" restart="never" nodeType="tmRoot"/>
      </p:par>
    </p:tn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806867">
              <a:defRPr/>
            </a:pPr>
            <a:endParaRPr lang="en-US">
              <a:solidFill>
                <a:srgbClr val="04617B">
                  <a:shade val="90000"/>
                </a:srgbClr>
              </a:solidFill>
              <a:latin typeface="Arial" pitchFamily="34" charset="0"/>
              <a:cs typeface="Arial" pitchFamily="34" charset="0"/>
            </a:endParaRPr>
          </a:p>
        </p:txBody>
      </p:sp>
      <p:sp>
        <p:nvSpPr>
          <p:cNvPr id="3" name="Footer Placeholder 2"/>
          <p:cNvSpPr>
            <a:spLocks noGrp="1"/>
          </p:cNvSpPr>
          <p:nvPr>
            <p:ph type="ftr" sz="quarter" idx="11"/>
          </p:nvPr>
        </p:nvSpPr>
        <p:spPr/>
        <p:txBody>
          <a:bodyPr/>
          <a:lstStyle/>
          <a:p>
            <a:pPr defTabSz="806867">
              <a:defRPr/>
            </a:pPr>
            <a:endParaRPr lang="en-US">
              <a:solidFill>
                <a:srgbClr val="04617B">
                  <a:shade val="90000"/>
                </a:srgbClr>
              </a:solidFill>
              <a:latin typeface="Arial" pitchFamily="34" charset="0"/>
              <a:cs typeface="Arial" pitchFamily="34" charset="0"/>
            </a:endParaRPr>
          </a:p>
        </p:txBody>
      </p:sp>
      <p:sp>
        <p:nvSpPr>
          <p:cNvPr id="4" name="Slide Number Placeholder 3"/>
          <p:cNvSpPr>
            <a:spLocks noGrp="1"/>
          </p:cNvSpPr>
          <p:nvPr>
            <p:ph type="sldNum" sz="quarter" idx="12"/>
          </p:nvPr>
        </p:nvSpPr>
        <p:spPr/>
        <p:txBody>
          <a:bodyPr/>
          <a:lstStyle/>
          <a:p>
            <a:pPr defTabSz="806867">
              <a:defRPr/>
            </a:pPr>
            <a:fld id="{C7FB14A8-5F9C-4305-91FB-8DC0037A1E24}" type="slidenum">
              <a:rPr lang="ar-SA" smtClean="0">
                <a:solidFill>
                  <a:srgbClr val="04617B">
                    <a:shade val="90000"/>
                  </a:srgbClr>
                </a:solidFill>
                <a:latin typeface="Arial" pitchFamily="34" charset="0"/>
                <a:cs typeface="Arial" pitchFamily="34" charset="0"/>
              </a:rPr>
              <a:pPr defTabSz="806867">
                <a:defRPr/>
              </a:pPr>
              <a:t>‹#›</a:t>
            </a:fld>
            <a:endParaRPr lang="en-US">
              <a:solidFill>
                <a:srgbClr val="04617B">
                  <a:shade val="90000"/>
                </a:srgbClr>
              </a:solidFill>
              <a:latin typeface="Arial" pitchFamily="34" charset="0"/>
              <a:cs typeface="Arial" pitchFamily="34" charset="0"/>
            </a:endParaRPr>
          </a:p>
        </p:txBody>
      </p:sp>
    </p:spTree>
    <p:extLst>
      <p:ext uri="{BB962C8B-B14F-4D97-AF65-F5344CB8AC3E}">
        <p14:creationId xmlns:p14="http://schemas.microsoft.com/office/powerpoint/2010/main" val="3198592985"/>
      </p:ext>
    </p:extLst>
  </p:cSld>
  <p:clrMapOvr>
    <a:masterClrMapping/>
  </p:clrMapOvr>
  <p:timing>
    <p:tnLst>
      <p:par>
        <p:cTn id="1" dur="indefinite" restart="never" nodeType="tmRoot"/>
      </p:par>
    </p:tn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559"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20376" rIns="20376"/>
          <a:lstStyle>
            <a:lvl1pPr marL="0" indent="0" algn="l">
              <a:buNone/>
              <a:defRPr sz="1412"/>
            </a:lvl1pPr>
            <a:lvl2pPr indent="0" algn="l">
              <a:buNone/>
              <a:defRPr sz="1147"/>
            </a:lvl2pPr>
            <a:lvl3pPr indent="0" algn="l">
              <a:buNone/>
              <a:defRPr sz="971"/>
            </a:lvl3pPr>
            <a:lvl4pPr indent="0" algn="l">
              <a:buNone/>
              <a:defRPr sz="882"/>
            </a:lvl4pPr>
            <a:lvl5pPr indent="0" algn="l">
              <a:buNone/>
              <a:defRPr sz="882"/>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735"/>
            </a:lvl1pPr>
            <a:lvl2pPr>
              <a:defRPr sz="2559"/>
            </a:lvl2pPr>
            <a:lvl3pPr>
              <a:defRPr sz="2382"/>
            </a:lvl3pPr>
            <a:lvl4pPr>
              <a:defRPr sz="1941"/>
            </a:lvl4pPr>
            <a:lvl5pPr>
              <a:defRPr sz="1765"/>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defTabSz="806867">
              <a:defRPr/>
            </a:pPr>
            <a:endParaRPr lang="en-US">
              <a:solidFill>
                <a:srgbClr val="04617B">
                  <a:shade val="90000"/>
                </a:srgbClr>
              </a:solidFill>
              <a:latin typeface="Arial" pitchFamily="34" charset="0"/>
              <a:cs typeface="Arial" pitchFamily="34" charset="0"/>
            </a:endParaRPr>
          </a:p>
        </p:txBody>
      </p:sp>
      <p:sp>
        <p:nvSpPr>
          <p:cNvPr id="6" name="Footer Placeholder 5"/>
          <p:cNvSpPr>
            <a:spLocks noGrp="1"/>
          </p:cNvSpPr>
          <p:nvPr>
            <p:ph type="ftr" sz="quarter" idx="11"/>
          </p:nvPr>
        </p:nvSpPr>
        <p:spPr/>
        <p:txBody>
          <a:bodyPr/>
          <a:lstStyle/>
          <a:p>
            <a:pPr defTabSz="806867">
              <a:defRPr/>
            </a:pPr>
            <a:endParaRPr lang="en-US">
              <a:solidFill>
                <a:srgbClr val="04617B">
                  <a:shade val="90000"/>
                </a:srgbClr>
              </a:solidFill>
              <a:latin typeface="Arial" pitchFamily="34" charset="0"/>
              <a:cs typeface="Arial" pitchFamily="34" charset="0"/>
            </a:endParaRPr>
          </a:p>
        </p:txBody>
      </p:sp>
      <p:sp>
        <p:nvSpPr>
          <p:cNvPr id="7" name="Slide Number Placeholder 6"/>
          <p:cNvSpPr>
            <a:spLocks noGrp="1"/>
          </p:cNvSpPr>
          <p:nvPr>
            <p:ph type="sldNum" sz="quarter" idx="12"/>
          </p:nvPr>
        </p:nvSpPr>
        <p:spPr/>
        <p:txBody>
          <a:bodyPr/>
          <a:lstStyle/>
          <a:p>
            <a:pPr defTabSz="806867">
              <a:defRPr/>
            </a:pPr>
            <a:fld id="{C7FB14A8-5F9C-4305-91FB-8DC0037A1E24}" type="slidenum">
              <a:rPr lang="ar-SA" smtClean="0">
                <a:solidFill>
                  <a:srgbClr val="04617B">
                    <a:shade val="90000"/>
                  </a:srgbClr>
                </a:solidFill>
                <a:latin typeface="Arial" pitchFamily="34" charset="0"/>
                <a:cs typeface="Arial" pitchFamily="34" charset="0"/>
              </a:rPr>
              <a:pPr defTabSz="806867">
                <a:defRPr/>
              </a:pPr>
              <a:t>‹#›</a:t>
            </a:fld>
            <a:endParaRPr lang="en-US">
              <a:solidFill>
                <a:srgbClr val="04617B">
                  <a:shade val="90000"/>
                </a:srgbClr>
              </a:solidFill>
              <a:latin typeface="Arial" pitchFamily="34" charset="0"/>
              <a:cs typeface="Arial" pitchFamily="34" charset="0"/>
            </a:endParaRPr>
          </a:p>
        </p:txBody>
      </p:sp>
    </p:spTree>
    <p:extLst>
      <p:ext uri="{BB962C8B-B14F-4D97-AF65-F5344CB8AC3E}">
        <p14:creationId xmlns:p14="http://schemas.microsoft.com/office/powerpoint/2010/main" val="3540672015"/>
      </p:ext>
    </p:extLst>
  </p:cSld>
  <p:clrMapOvr>
    <a:masterClrMapping/>
  </p:clrMapOvr>
  <p:timing>
    <p:tnLst>
      <p:par>
        <p:cTn id="1" dur="indefinite" restart="never" nodeType="tmRoot"/>
      </p:par>
    </p:tn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lIns="89896" tIns="44948" rIns="89896" bIns="44948" rtlCol="0" anchor="ctr"/>
          <a:lstStyle/>
          <a:p>
            <a:pPr marL="0" marR="0" lvl="0" indent="0" algn="ctr" defTabSz="806867" rtl="1" eaLnBrk="1" fontAlgn="base" latinLnBrk="0" hangingPunct="1">
              <a:lnSpc>
                <a:spcPct val="100000"/>
              </a:lnSpc>
              <a:spcBef>
                <a:spcPct val="0"/>
              </a:spcBef>
              <a:spcAft>
                <a:spcPct val="0"/>
              </a:spcAft>
              <a:buClrTx/>
              <a:buSzTx/>
              <a:buFontTx/>
              <a:buNone/>
              <a:tabLst/>
              <a:defRPr/>
            </a:pPr>
            <a:endParaRPr kumimoji="0" lang="en-US" sz="1588" b="0" i="0" u="none" strike="noStrike" kern="1200" cap="none" spc="0" normalizeH="0" baseline="0" noProof="0">
              <a:ln>
                <a:noFill/>
              </a:ln>
              <a:solidFill>
                <a:prstClr val="white"/>
              </a:solidFill>
              <a:effectLst/>
              <a:uLnTx/>
              <a:uFillTx/>
              <a:latin typeface="Constantia"/>
              <a:ea typeface="+mn-ea"/>
              <a:cs typeface="+mn-cs"/>
            </a:endParaRPr>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lIns="89896" tIns="44948" rIns="89896" bIns="44948" rtlCol="0" anchor="ctr"/>
          <a:lstStyle/>
          <a:p>
            <a:pPr marL="0" marR="0" lvl="0" indent="0" algn="ctr" defTabSz="806867" rtl="1" eaLnBrk="1" fontAlgn="base" latinLnBrk="0" hangingPunct="1">
              <a:lnSpc>
                <a:spcPct val="100000"/>
              </a:lnSpc>
              <a:spcBef>
                <a:spcPct val="0"/>
              </a:spcBef>
              <a:spcAft>
                <a:spcPct val="0"/>
              </a:spcAft>
              <a:buClrTx/>
              <a:buSzTx/>
              <a:buFontTx/>
              <a:buNone/>
              <a:tabLst/>
              <a:defRPr/>
            </a:pPr>
            <a:endParaRPr kumimoji="0" lang="en-US" sz="1588" b="0" i="0" u="none" strike="noStrike" kern="1200" cap="none" spc="0" normalizeH="0" baseline="0" noProof="0">
              <a:ln>
                <a:noFill/>
              </a:ln>
              <a:solidFill>
                <a:prstClr val="white"/>
              </a:solidFill>
              <a:effectLst/>
              <a:uLnTx/>
              <a:uFillTx/>
              <a:latin typeface="Constantia"/>
              <a:ea typeface="+mn-ea"/>
              <a:cs typeface="+mn-cs"/>
            </a:endParaRPr>
          </a:p>
        </p:txBody>
      </p:sp>
      <p:sp>
        <p:nvSpPr>
          <p:cNvPr id="2" name="Title 1"/>
          <p:cNvSpPr>
            <a:spLocks noGrp="1"/>
          </p:cNvSpPr>
          <p:nvPr>
            <p:ph type="title"/>
          </p:nvPr>
        </p:nvSpPr>
        <p:spPr>
          <a:xfrm>
            <a:off x="609601" y="1176997"/>
            <a:ext cx="2212848" cy="1582621"/>
          </a:xfrm>
        </p:spPr>
        <p:txBody>
          <a:bodyPr vert="horz" lIns="50941" tIns="50941" rIns="50941" bIns="50941" anchor="b"/>
          <a:lstStyle>
            <a:lvl1pPr algn="l">
              <a:buNone/>
              <a:defRPr sz="1941"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71318" rIns="50941" bIns="50941" anchor="t"/>
          <a:lstStyle>
            <a:lvl1pPr marL="0" indent="0" algn="l">
              <a:spcBef>
                <a:spcPts val="246"/>
              </a:spcBef>
              <a:buFontTx/>
              <a:buNone/>
              <a:defRPr sz="1235"/>
            </a:lvl1pPr>
            <a:lvl2pPr>
              <a:defRPr sz="1147"/>
            </a:lvl2pPr>
            <a:lvl3pPr>
              <a:defRPr sz="971"/>
            </a:lvl3pPr>
            <a:lvl4pPr>
              <a:defRPr sz="882"/>
            </a:lvl4pPr>
            <a:lvl5pPr>
              <a:defRPr sz="882"/>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pPr defTabSz="806867">
              <a:defRPr/>
            </a:pPr>
            <a:endParaRPr lang="en-US">
              <a:solidFill>
                <a:srgbClr val="04617B">
                  <a:shade val="90000"/>
                </a:srgbClr>
              </a:solidFill>
              <a:latin typeface="Arial" pitchFamily="34" charset="0"/>
              <a:cs typeface="Arial" pitchFamily="34" charset="0"/>
            </a:endParaRPr>
          </a:p>
        </p:txBody>
      </p:sp>
      <p:sp>
        <p:nvSpPr>
          <p:cNvPr id="6" name="Footer Placeholder 5"/>
          <p:cNvSpPr>
            <a:spLocks noGrp="1"/>
          </p:cNvSpPr>
          <p:nvPr>
            <p:ph type="ftr" sz="quarter" idx="11"/>
          </p:nvPr>
        </p:nvSpPr>
        <p:spPr/>
        <p:txBody>
          <a:bodyPr/>
          <a:lstStyle/>
          <a:p>
            <a:pPr defTabSz="806867">
              <a:defRPr/>
            </a:pPr>
            <a:endParaRPr lang="en-US">
              <a:solidFill>
                <a:srgbClr val="04617B">
                  <a:shade val="90000"/>
                </a:srgbClr>
              </a:solidFill>
              <a:latin typeface="Arial" pitchFamily="34" charset="0"/>
              <a:cs typeface="Arial" pitchFamily="34" charset="0"/>
            </a:endParaRPr>
          </a:p>
        </p:txBody>
      </p:sp>
      <p:sp>
        <p:nvSpPr>
          <p:cNvPr id="7" name="Slide Number Placeholder 6"/>
          <p:cNvSpPr>
            <a:spLocks noGrp="1"/>
          </p:cNvSpPr>
          <p:nvPr>
            <p:ph type="sldNum" sz="quarter" idx="12"/>
          </p:nvPr>
        </p:nvSpPr>
        <p:spPr>
          <a:xfrm>
            <a:off x="8077200" y="6356350"/>
            <a:ext cx="609600" cy="365125"/>
          </a:xfrm>
        </p:spPr>
        <p:txBody>
          <a:bodyPr/>
          <a:lstStyle/>
          <a:p>
            <a:pPr defTabSz="806867">
              <a:defRPr/>
            </a:pPr>
            <a:fld id="{C7FB14A8-5F9C-4305-91FB-8DC0037A1E24}" type="slidenum">
              <a:rPr lang="ar-SA" smtClean="0">
                <a:solidFill>
                  <a:srgbClr val="04617B">
                    <a:shade val="90000"/>
                  </a:srgbClr>
                </a:solidFill>
                <a:latin typeface="Arial" pitchFamily="34" charset="0"/>
                <a:cs typeface="Arial" pitchFamily="34" charset="0"/>
              </a:rPr>
              <a:pPr defTabSz="806867">
                <a:defRPr/>
              </a:pPr>
              <a:t>‹#›</a:t>
            </a:fld>
            <a:endParaRPr lang="en-US">
              <a:solidFill>
                <a:srgbClr val="04617B">
                  <a:shade val="90000"/>
                </a:srgbClr>
              </a:solidFill>
              <a:latin typeface="Arial" pitchFamily="34" charset="0"/>
              <a:cs typeface="Arial" pitchFamily="34" charset="0"/>
            </a:endParaRP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177"/>
            </a:lvl1pPr>
          </a:lstStyle>
          <a:p>
            <a:r>
              <a:rPr kumimoji="0" lang="en-US" smtClean="0"/>
              <a:t>Click icon to add picture</a:t>
            </a:r>
            <a:endParaRPr kumimoji="0" lang="en-US" dirty="0"/>
          </a:p>
        </p:txBody>
      </p:sp>
      <p:sp>
        <p:nvSpPr>
          <p:cNvPr id="10" name="Freeform 9"/>
          <p:cNvSpPr>
            <a:spLocks/>
          </p:cNvSpPr>
          <p:nvPr/>
        </p:nvSpPr>
        <p:spPr bwMode="auto">
          <a:xfrm flipV="1">
            <a:off x="-9525" y="5816601"/>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89896" tIns="44948" rIns="89896" bIns="44948" anchor="t" compatLnSpc="1"/>
          <a:lstStyle/>
          <a:p>
            <a:pPr marL="0" marR="0" lvl="0" indent="0" algn="l" defTabSz="806867" rtl="0" eaLnBrk="1" fontAlgn="base" latinLnBrk="0" hangingPunct="1">
              <a:lnSpc>
                <a:spcPct val="100000"/>
              </a:lnSpc>
              <a:spcBef>
                <a:spcPct val="0"/>
              </a:spcBef>
              <a:spcAft>
                <a:spcPct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onstantia"/>
              <a:ea typeface="+mn-ea"/>
              <a:cs typeface="Arial" pitchFamily="34" charset="0"/>
            </a:endParaRPr>
          </a:p>
        </p:txBody>
      </p:sp>
      <p:sp>
        <p:nvSpPr>
          <p:cNvPr id="11" name="Freeform 10"/>
          <p:cNvSpPr>
            <a:spLocks/>
          </p:cNvSpPr>
          <p:nvPr/>
        </p:nvSpPr>
        <p:spPr bwMode="auto">
          <a:xfrm flipV="1">
            <a:off x="4381500" y="6219826"/>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89896" tIns="44948" rIns="89896" bIns="44948" anchor="t" compatLnSpc="1"/>
          <a:lstStyle/>
          <a:p>
            <a:pPr marL="0" marR="0" lvl="0" indent="0" algn="l" defTabSz="806867" rtl="0" eaLnBrk="1" fontAlgn="base" latinLnBrk="0" hangingPunct="1">
              <a:lnSpc>
                <a:spcPct val="100000"/>
              </a:lnSpc>
              <a:spcBef>
                <a:spcPct val="0"/>
              </a:spcBef>
              <a:spcAft>
                <a:spcPct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onstantia"/>
              <a:ea typeface="+mn-ea"/>
              <a:cs typeface="Arial" pitchFamily="34" charset="0"/>
            </a:endParaRPr>
          </a:p>
        </p:txBody>
      </p:sp>
    </p:spTree>
    <p:extLst>
      <p:ext uri="{BB962C8B-B14F-4D97-AF65-F5344CB8AC3E}">
        <p14:creationId xmlns:p14="http://schemas.microsoft.com/office/powerpoint/2010/main" val="2296481847"/>
      </p:ext>
    </p:extLst>
  </p:cSld>
  <p:clrMapOvr>
    <a:masterClrMapping/>
  </p:clrMapOvr>
  <p:timing>
    <p:tnLst>
      <p:par>
        <p:cTn id="1" dur="indefinite" restart="never" nodeType="tmRoot"/>
      </p:par>
    </p:tn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defTabSz="806867">
              <a:defRPr/>
            </a:pPr>
            <a:endParaRPr lang="en-US">
              <a:solidFill>
                <a:srgbClr val="04617B">
                  <a:shade val="90000"/>
                </a:srgbClr>
              </a:solidFill>
              <a:latin typeface="Arial" pitchFamily="34" charset="0"/>
              <a:cs typeface="Arial" pitchFamily="34" charset="0"/>
            </a:endParaRPr>
          </a:p>
        </p:txBody>
      </p:sp>
      <p:sp>
        <p:nvSpPr>
          <p:cNvPr id="5" name="Footer Placeholder 4"/>
          <p:cNvSpPr>
            <a:spLocks noGrp="1"/>
          </p:cNvSpPr>
          <p:nvPr>
            <p:ph type="ftr" sz="quarter" idx="11"/>
          </p:nvPr>
        </p:nvSpPr>
        <p:spPr/>
        <p:txBody>
          <a:bodyPr/>
          <a:lstStyle/>
          <a:p>
            <a:pPr defTabSz="806867">
              <a:defRPr/>
            </a:pPr>
            <a:endParaRPr lang="en-US">
              <a:solidFill>
                <a:srgbClr val="04617B">
                  <a:shade val="90000"/>
                </a:srgbClr>
              </a:solidFill>
              <a:latin typeface="Arial" pitchFamily="34" charset="0"/>
              <a:cs typeface="Arial" pitchFamily="34" charset="0"/>
            </a:endParaRPr>
          </a:p>
        </p:txBody>
      </p:sp>
      <p:sp>
        <p:nvSpPr>
          <p:cNvPr id="6" name="Slide Number Placeholder 5"/>
          <p:cNvSpPr>
            <a:spLocks noGrp="1"/>
          </p:cNvSpPr>
          <p:nvPr>
            <p:ph type="sldNum" sz="quarter" idx="12"/>
          </p:nvPr>
        </p:nvSpPr>
        <p:spPr/>
        <p:txBody>
          <a:bodyPr/>
          <a:lstStyle/>
          <a:p>
            <a:pPr defTabSz="806867">
              <a:defRPr/>
            </a:pPr>
            <a:fld id="{C7FB14A8-5F9C-4305-91FB-8DC0037A1E24}" type="slidenum">
              <a:rPr lang="ar-SA" smtClean="0">
                <a:solidFill>
                  <a:srgbClr val="04617B">
                    <a:shade val="90000"/>
                  </a:srgbClr>
                </a:solidFill>
                <a:latin typeface="Arial" pitchFamily="34" charset="0"/>
                <a:cs typeface="Arial" pitchFamily="34" charset="0"/>
              </a:rPr>
              <a:pPr defTabSz="806867">
                <a:defRPr/>
              </a:pPr>
              <a:t>‹#›</a:t>
            </a:fld>
            <a:endParaRPr lang="en-US">
              <a:solidFill>
                <a:srgbClr val="04617B">
                  <a:shade val="90000"/>
                </a:srgbClr>
              </a:solidFill>
              <a:latin typeface="Arial" pitchFamily="34" charset="0"/>
              <a:cs typeface="Arial" pitchFamily="34" charset="0"/>
            </a:endParaRPr>
          </a:p>
        </p:txBody>
      </p:sp>
    </p:spTree>
    <p:extLst>
      <p:ext uri="{BB962C8B-B14F-4D97-AF65-F5344CB8AC3E}">
        <p14:creationId xmlns:p14="http://schemas.microsoft.com/office/powerpoint/2010/main" val="2387945832"/>
      </p:ext>
    </p:extLst>
  </p:cSld>
  <p:clrMapOvr>
    <a:masterClrMapping/>
  </p:clrMapOvr>
  <p:timing>
    <p:tnLst>
      <p:par>
        <p:cTn id="1" dur="indefinite" restart="never" nodeType="tmRoot"/>
      </p:par>
    </p:tn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2"/>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2"/>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defTabSz="806867">
              <a:defRPr/>
            </a:pPr>
            <a:endParaRPr lang="en-US">
              <a:solidFill>
                <a:srgbClr val="04617B">
                  <a:shade val="90000"/>
                </a:srgbClr>
              </a:solidFill>
              <a:latin typeface="Arial" pitchFamily="34" charset="0"/>
              <a:cs typeface="Arial" pitchFamily="34" charset="0"/>
            </a:endParaRPr>
          </a:p>
        </p:txBody>
      </p:sp>
      <p:sp>
        <p:nvSpPr>
          <p:cNvPr id="5" name="Footer Placeholder 4"/>
          <p:cNvSpPr>
            <a:spLocks noGrp="1"/>
          </p:cNvSpPr>
          <p:nvPr>
            <p:ph type="ftr" sz="quarter" idx="11"/>
          </p:nvPr>
        </p:nvSpPr>
        <p:spPr/>
        <p:txBody>
          <a:bodyPr/>
          <a:lstStyle/>
          <a:p>
            <a:pPr defTabSz="806867">
              <a:defRPr/>
            </a:pPr>
            <a:endParaRPr lang="en-US">
              <a:solidFill>
                <a:srgbClr val="04617B">
                  <a:shade val="90000"/>
                </a:srgbClr>
              </a:solidFill>
              <a:latin typeface="Arial" pitchFamily="34" charset="0"/>
              <a:cs typeface="Arial" pitchFamily="34" charset="0"/>
            </a:endParaRPr>
          </a:p>
        </p:txBody>
      </p:sp>
      <p:sp>
        <p:nvSpPr>
          <p:cNvPr id="6" name="Slide Number Placeholder 5"/>
          <p:cNvSpPr>
            <a:spLocks noGrp="1"/>
          </p:cNvSpPr>
          <p:nvPr>
            <p:ph type="sldNum" sz="quarter" idx="12"/>
          </p:nvPr>
        </p:nvSpPr>
        <p:spPr/>
        <p:txBody>
          <a:bodyPr/>
          <a:lstStyle/>
          <a:p>
            <a:pPr defTabSz="806867">
              <a:defRPr/>
            </a:pPr>
            <a:fld id="{C7FB14A8-5F9C-4305-91FB-8DC0037A1E24}" type="slidenum">
              <a:rPr lang="ar-SA" smtClean="0">
                <a:solidFill>
                  <a:srgbClr val="04617B">
                    <a:shade val="90000"/>
                  </a:srgbClr>
                </a:solidFill>
                <a:latin typeface="Arial" pitchFamily="34" charset="0"/>
                <a:cs typeface="Arial" pitchFamily="34" charset="0"/>
              </a:rPr>
              <a:pPr defTabSz="806867">
                <a:defRPr/>
              </a:pPr>
              <a:t>‹#›</a:t>
            </a:fld>
            <a:endParaRPr lang="en-US">
              <a:solidFill>
                <a:srgbClr val="04617B">
                  <a:shade val="90000"/>
                </a:srgbClr>
              </a:solidFill>
              <a:latin typeface="Arial" pitchFamily="34" charset="0"/>
              <a:cs typeface="Arial" pitchFamily="34" charset="0"/>
            </a:endParaRPr>
          </a:p>
        </p:txBody>
      </p:sp>
    </p:spTree>
    <p:extLst>
      <p:ext uri="{BB962C8B-B14F-4D97-AF65-F5344CB8AC3E}">
        <p14:creationId xmlns:p14="http://schemas.microsoft.com/office/powerpoint/2010/main" val="3007615279"/>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صورة 2"/>
          <p:cNvSpPr>
            <a:spLocks noGrp="1"/>
          </p:cNvSpPr>
          <p:nvPr>
            <p:ph type="pic" idx="1"/>
          </p:nvPr>
        </p:nvSpPr>
        <p:spPr>
          <a:xfrm>
            <a:off x="1792288" y="612775"/>
            <a:ext cx="5486400" cy="4114800"/>
          </a:xfrm>
        </p:spPr>
        <p:txBody>
          <a:bodyPr rtlCol="1">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ar-IQ" noProof="0" smtClean="0"/>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3"/>
          <p:cNvSpPr>
            <a:spLocks noGrp="1"/>
          </p:cNvSpPr>
          <p:nvPr>
            <p:ph type="dt" sz="half" idx="10"/>
          </p:nvPr>
        </p:nvSpPr>
        <p:spPr/>
        <p:txBody>
          <a:bodyPr/>
          <a:lstStyle>
            <a:lvl1pPr>
              <a:defRPr/>
            </a:lvl1pPr>
          </a:lstStyle>
          <a:p>
            <a:pPr>
              <a:defRPr/>
            </a:pPr>
            <a:endParaRPr lang="en-US"/>
          </a:p>
        </p:txBody>
      </p:sp>
      <p:sp>
        <p:nvSpPr>
          <p:cNvPr id="6" name="عنصر نائب للتذييل 4"/>
          <p:cNvSpPr>
            <a:spLocks noGrp="1"/>
          </p:cNvSpPr>
          <p:nvPr>
            <p:ph type="ftr" sz="quarter" idx="11"/>
          </p:nvPr>
        </p:nvSpPr>
        <p:spPr/>
        <p:txBody>
          <a:bodyPr/>
          <a:lstStyle>
            <a:lvl1pPr>
              <a:defRPr/>
            </a:lvl1pPr>
          </a:lstStyle>
          <a:p>
            <a:pPr>
              <a:defRPr/>
            </a:pPr>
            <a:endParaRPr lang="en-US"/>
          </a:p>
        </p:txBody>
      </p:sp>
      <p:sp>
        <p:nvSpPr>
          <p:cNvPr id="7" name="عنصر نائب لرقم الشريحة 5"/>
          <p:cNvSpPr>
            <a:spLocks noGrp="1"/>
          </p:cNvSpPr>
          <p:nvPr>
            <p:ph type="sldNum" sz="quarter" idx="12"/>
          </p:nvPr>
        </p:nvSpPr>
        <p:spPr/>
        <p:txBody>
          <a:bodyPr/>
          <a:lstStyle>
            <a:lvl1pPr>
              <a:defRPr/>
            </a:lvl1pPr>
          </a:lstStyle>
          <a:p>
            <a:pPr>
              <a:defRPr/>
            </a:pPr>
            <a:fld id="{9F5824A9-91F6-481A-ABE8-38B6FAA86385}" type="slidenum">
              <a:rPr lang="ar-SA"/>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5.xml"/><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theme" Target="../theme/theme7.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6.xml"/><Relationship Id="rId3" Type="http://schemas.openxmlformats.org/officeDocument/2006/relationships/slideLayout" Target="../slideLayouts/slideLayout81.xml"/><Relationship Id="rId7" Type="http://schemas.openxmlformats.org/officeDocument/2006/relationships/slideLayout" Target="../slideLayouts/slideLayout85.xml"/><Relationship Id="rId12" Type="http://schemas.openxmlformats.org/officeDocument/2006/relationships/theme" Target="../theme/theme8.xml"/><Relationship Id="rId2" Type="http://schemas.openxmlformats.org/officeDocument/2006/relationships/slideLayout" Target="../slideLayouts/slideLayout80.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5" Type="http://schemas.openxmlformats.org/officeDocument/2006/relationships/slideLayout" Target="../slideLayouts/slideLayout83.xml"/><Relationship Id="rId10" Type="http://schemas.openxmlformats.org/officeDocument/2006/relationships/slideLayout" Target="../slideLayouts/slideLayout88.xml"/><Relationship Id="rId4" Type="http://schemas.openxmlformats.org/officeDocument/2006/relationships/slideLayout" Target="../slideLayouts/slideLayout82.xml"/><Relationship Id="rId9" Type="http://schemas.openxmlformats.org/officeDocument/2006/relationships/slideLayout" Target="../slideLayouts/slideLayout8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ar-SA" smtClean="0"/>
              <a:t>انقر لتحرير نمط العنوان الرئيسي</a:t>
            </a:r>
            <a:endParaRPr lang="ar-IQ" smtClean="0"/>
          </a:p>
        </p:txBody>
      </p:sp>
      <p:sp>
        <p:nvSpPr>
          <p:cNvPr id="3" name="عنصر نائب للنص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smtClean="0"/>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cs typeface="Arial" pitchFamily="34" charset="0"/>
              </a:defRPr>
            </a:lvl1pPr>
          </a:lstStyle>
          <a:p>
            <a:pPr>
              <a:defRPr/>
            </a:pPr>
            <a:endParaRPr lang="en-US"/>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cs typeface="Arial" pitchFamily="34" charset="0"/>
              </a:defRPr>
            </a:lvl1pPr>
          </a:lstStyle>
          <a:p>
            <a:pPr>
              <a:defRPr/>
            </a:pPr>
            <a:endParaRPr lang="en-US"/>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cs typeface="Arial" pitchFamily="34" charset="0"/>
              </a:defRPr>
            </a:lvl1pPr>
          </a:lstStyle>
          <a:p>
            <a:pPr>
              <a:defRPr/>
            </a:pPr>
            <a:fld id="{02DAD461-1801-46D3-8CBE-290E0A29CEE3}" type="slidenum">
              <a:rPr lang="ar-SA"/>
              <a:pPr>
                <a:defRPr/>
              </a:pPr>
              <a:t>‹#›</a:t>
            </a:fld>
            <a:endParaRPr lang="en-US"/>
          </a:p>
        </p:txBody>
      </p:sp>
    </p:spTree>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 id="2147483757" r:id="rId12"/>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childTnLst>
                                  <p:subTnLst>
                                    <p:animClr clrSpc="rgb" dir="cw">
                                      <p:cBhvr override="childStyle">
                                        <p:cTn dur="1" fill="hold" display="0" masterRel="nextClick" afterEffect="1"/>
                                        <p:tgtEl>
                                          <p:spTgt spid="3">
                                            <p:txEl>
                                              <p:pRg st="0" end="0"/>
                                            </p:txEl>
                                          </p:spTgt>
                                        </p:tgtEl>
                                        <p:attrNameLst>
                                          <p:attrName>ppt_c</p:attrName>
                                        </p:attrNameLst>
                                      </p:cBhvr>
                                      <p:to>
                                        <a:schemeClr val="bg2"/>
                                      </p:to>
                                    </p:animClr>
                                  </p:subTnLst>
                                </p:cTn>
                              </p:par>
                              <p:par>
                                <p:cTn id="13" presetID="10" presetClass="entr" presetSubtype="0"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2000"/>
                                        <p:tgtEl>
                                          <p:spTgt spid="3">
                                            <p:txEl>
                                              <p:pRg st="1" end="1"/>
                                            </p:txEl>
                                          </p:spTgt>
                                        </p:tgtEl>
                                      </p:cBhvr>
                                    </p:animEffect>
                                  </p:childTnLst>
                                  <p:subTnLst>
                                    <p:animClr clrSpc="rgb" dir="cw">
                                      <p:cBhvr override="childStyle">
                                        <p:cTn dur="1" fill="hold" display="0" masterRel="nextClick" afterEffect="1"/>
                                        <p:tgtEl>
                                          <p:spTgt spid="3">
                                            <p:txEl>
                                              <p:pRg st="1" end="1"/>
                                            </p:txEl>
                                          </p:spTgt>
                                        </p:tgtEl>
                                        <p:attrNameLst>
                                          <p:attrName>ppt_c</p:attrName>
                                        </p:attrNameLst>
                                      </p:cBhvr>
                                      <p:to>
                                        <a:schemeClr val="bg2"/>
                                      </p:to>
                                    </p:animClr>
                                  </p:subTnLst>
                                </p:cTn>
                              </p:par>
                              <p:par>
                                <p:cTn id="16" presetID="10" presetClass="entr" presetSubtype="0" fill="hold" grpId="0"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fade">
                                      <p:cBhvr>
                                        <p:cTn id="18" dur="2000"/>
                                        <p:tgtEl>
                                          <p:spTgt spid="3">
                                            <p:txEl>
                                              <p:pRg st="2" end="2"/>
                                            </p:txEl>
                                          </p:spTgt>
                                        </p:tgtEl>
                                      </p:cBhvr>
                                    </p:animEffect>
                                  </p:childTnLst>
                                  <p:subTnLst>
                                    <p:animClr clrSpc="rgb" dir="cw">
                                      <p:cBhvr override="childStyle">
                                        <p:cTn dur="1" fill="hold" display="0" masterRel="nextClick" afterEffect="1"/>
                                        <p:tgtEl>
                                          <p:spTgt spid="3">
                                            <p:txEl>
                                              <p:pRg st="2" end="2"/>
                                            </p:txEl>
                                          </p:spTgt>
                                        </p:tgtEl>
                                        <p:attrNameLst>
                                          <p:attrName>ppt_c</p:attrName>
                                        </p:attrNameLst>
                                      </p:cBhvr>
                                      <p:to>
                                        <a:schemeClr val="bg2"/>
                                      </p:to>
                                    </p:animClr>
                                  </p:subTnLst>
                                </p:cTn>
                              </p:par>
                              <p:par>
                                <p:cTn id="19" presetID="10" presetClass="entr" presetSubtype="0"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2000"/>
                                        <p:tgtEl>
                                          <p:spTgt spid="3">
                                            <p:txEl>
                                              <p:pRg st="3" end="3"/>
                                            </p:txEl>
                                          </p:spTgt>
                                        </p:tgtEl>
                                      </p:cBhvr>
                                    </p:animEffect>
                                  </p:childTnLst>
                                  <p:subTnLst>
                                    <p:animClr clrSpc="rgb" dir="cw">
                                      <p:cBhvr override="childStyle">
                                        <p:cTn dur="1" fill="hold" display="0" masterRel="nextClick" afterEffect="1"/>
                                        <p:tgtEl>
                                          <p:spTgt spid="3">
                                            <p:txEl>
                                              <p:pRg st="3" end="3"/>
                                            </p:txEl>
                                          </p:spTgt>
                                        </p:tgtEl>
                                        <p:attrNameLst>
                                          <p:attrName>ppt_c</p:attrName>
                                        </p:attrNameLst>
                                      </p:cBhvr>
                                      <p:to>
                                        <a:schemeClr val="bg2"/>
                                      </p:to>
                                    </p:animClr>
                                  </p:subTnLst>
                                </p:cTn>
                              </p:par>
                              <p:par>
                                <p:cTn id="22" presetID="10" presetClass="entr" presetSubtype="0" fill="hold" grpId="0"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2000"/>
                                        <p:tgtEl>
                                          <p:spTgt spid="3">
                                            <p:txEl>
                                              <p:pRg st="4" end="4"/>
                                            </p:txEl>
                                          </p:spTgt>
                                        </p:tgtEl>
                                      </p:cBhvr>
                                    </p:animEffect>
                                  </p:childTnLst>
                                  <p:subTnLst>
                                    <p:animClr clrSpc="rgb" dir="cw">
                                      <p:cBhvr override="childStyle">
                                        <p:cTn dur="1" fill="hold" display="0" masterRel="nextClick" afterEffect="1"/>
                                        <p:tgtEl>
                                          <p:spTgt spid="3">
                                            <p:txEl>
                                              <p:pRg st="4" end="4"/>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2000"/>
                        <p:tgtEl>
                          <p:spTgt spid="3"/>
                        </p:tgtEl>
                      </p:cBhvr>
                    </p:animEffect>
                  </p:childTnLst>
                  <p:subTnLst>
                    <p:animClr clrSpc="rgb" dir="cw">
                      <p:cBhvr override="childStyle">
                        <p:cTn dur="1" fill="hold" display="0" masterRel="nextClick" afterEffect="1"/>
                        <p:tgtEl>
                          <p:spTgt spid="3"/>
                        </p:tgtEl>
                        <p:attrNameLst>
                          <p:attrName>ppt_c</p:attrName>
                        </p:attrNameLst>
                      </p:cBhvr>
                      <p:to>
                        <a:schemeClr val="bg2"/>
                      </p:to>
                    </p:animClr>
                  </p:subTnLst>
                </p:cTn>
              </p:par>
            </p:tnLst>
          </p:tmpl>
          <p:tmpl lvl="2">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2000"/>
                        <p:tgtEl>
                          <p:spTgt spid="3"/>
                        </p:tgtEl>
                      </p:cBhvr>
                    </p:animEffect>
                  </p:childTnLst>
                  <p:subTnLst>
                    <p:animClr clrSpc="rgb" dir="cw">
                      <p:cBhvr override="childStyle">
                        <p:cTn dur="1" fill="hold" display="0" masterRel="nextClick" afterEffect="1"/>
                        <p:tgtEl>
                          <p:spTgt spid="3"/>
                        </p:tgtEl>
                        <p:attrNameLst>
                          <p:attrName>ppt_c</p:attrName>
                        </p:attrNameLst>
                      </p:cBhvr>
                      <p:to>
                        <a:schemeClr val="bg2"/>
                      </p:to>
                    </p:animClr>
                  </p:subTnLst>
                </p:cTn>
              </p:par>
            </p:tnLst>
          </p:tmpl>
          <p:tmpl lvl="3">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2000"/>
                        <p:tgtEl>
                          <p:spTgt spid="3"/>
                        </p:tgtEl>
                      </p:cBhvr>
                    </p:animEffect>
                  </p:childTnLst>
                  <p:subTnLst>
                    <p:animClr clrSpc="rgb" dir="cw">
                      <p:cBhvr override="childStyle">
                        <p:cTn dur="1" fill="hold" display="0" masterRel="nextClick" afterEffect="1"/>
                        <p:tgtEl>
                          <p:spTgt spid="3"/>
                        </p:tgtEl>
                        <p:attrNameLst>
                          <p:attrName>ppt_c</p:attrName>
                        </p:attrNameLst>
                      </p:cBhvr>
                      <p:to>
                        <a:schemeClr val="bg2"/>
                      </p:to>
                    </p:animClr>
                  </p:subTnLst>
                </p:cTn>
              </p:par>
            </p:tnLst>
          </p:tmpl>
          <p:tmpl lvl="4">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2000"/>
                        <p:tgtEl>
                          <p:spTgt spid="3"/>
                        </p:tgtEl>
                      </p:cBhvr>
                    </p:animEffect>
                  </p:childTnLst>
                  <p:subTnLst>
                    <p:animClr clrSpc="rgb" dir="cw">
                      <p:cBhvr override="childStyle">
                        <p:cTn dur="1" fill="hold" display="0" masterRel="nextClick" afterEffect="1"/>
                        <p:tgtEl>
                          <p:spTgt spid="3"/>
                        </p:tgtEl>
                        <p:attrNameLst>
                          <p:attrName>ppt_c</p:attrName>
                        </p:attrNameLst>
                      </p:cBhvr>
                      <p:to>
                        <a:schemeClr val="bg2"/>
                      </p:to>
                    </p:animClr>
                  </p:subTnLst>
                </p:cTn>
              </p:par>
            </p:tnLst>
          </p:tmpl>
          <p:tmpl lvl="5">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2000"/>
                        <p:tgtEl>
                          <p:spTgt spid="3"/>
                        </p:tgtEl>
                      </p:cBhvr>
                    </p:animEffect>
                  </p:childTnLst>
                  <p:subTnLst>
                    <p:animClr clrSpc="rgb" dir="cw">
                      <p:cBhvr override="childStyle">
                        <p:cTn dur="1" fill="hold" display="0" masterRel="nextClick" afterEffect="1"/>
                        <p:tgtEl>
                          <p:spTgt spid="3"/>
                        </p:tgtEl>
                        <p:attrNameLst>
                          <p:attrName>ppt_c</p:attrName>
                        </p:attrNameLst>
                      </p:cBhvr>
                      <p:to>
                        <a:schemeClr val="bg2"/>
                      </p:to>
                    </p:animClr>
                  </p:subTnLst>
                </p:cTn>
              </p:par>
            </p:tnLst>
          </p:tmpl>
        </p:tmplLst>
      </p:bldP>
    </p:bldLst>
  </p:timing>
  <p:txStyles>
    <p:titleStyle>
      <a:lvl1pPr algn="ctr" rtl="1" eaLnBrk="0" fontAlgn="base" hangingPunct="0">
        <a:spcBef>
          <a:spcPct val="0"/>
        </a:spcBef>
        <a:spcAft>
          <a:spcPct val="0"/>
        </a:spcAft>
        <a:defRPr sz="4400" kern="1200">
          <a:solidFill>
            <a:schemeClr val="tx1"/>
          </a:solidFill>
          <a:latin typeface="+mj-lt"/>
          <a:ea typeface="+mj-ea"/>
          <a:cs typeface="+mj-cs"/>
        </a:defRPr>
      </a:lvl1pPr>
      <a:lvl2pPr algn="ctr" rtl="1" eaLnBrk="0" fontAlgn="base" hangingPunct="0">
        <a:spcBef>
          <a:spcPct val="0"/>
        </a:spcBef>
        <a:spcAft>
          <a:spcPct val="0"/>
        </a:spcAft>
        <a:defRPr sz="4400">
          <a:solidFill>
            <a:schemeClr val="tx1"/>
          </a:solidFill>
          <a:latin typeface="Calibri" pitchFamily="34" charset="0"/>
          <a:cs typeface="Times New Roman" pitchFamily="18" charset="0"/>
        </a:defRPr>
      </a:lvl2pPr>
      <a:lvl3pPr algn="ctr" rtl="1" eaLnBrk="0" fontAlgn="base" hangingPunct="0">
        <a:spcBef>
          <a:spcPct val="0"/>
        </a:spcBef>
        <a:spcAft>
          <a:spcPct val="0"/>
        </a:spcAft>
        <a:defRPr sz="4400">
          <a:solidFill>
            <a:schemeClr val="tx1"/>
          </a:solidFill>
          <a:latin typeface="Calibri" pitchFamily="34" charset="0"/>
          <a:cs typeface="Times New Roman" pitchFamily="18" charset="0"/>
        </a:defRPr>
      </a:lvl3pPr>
      <a:lvl4pPr algn="ctr" rtl="1" eaLnBrk="0" fontAlgn="base" hangingPunct="0">
        <a:spcBef>
          <a:spcPct val="0"/>
        </a:spcBef>
        <a:spcAft>
          <a:spcPct val="0"/>
        </a:spcAft>
        <a:defRPr sz="4400">
          <a:solidFill>
            <a:schemeClr val="tx1"/>
          </a:solidFill>
          <a:latin typeface="Calibri" pitchFamily="34" charset="0"/>
          <a:cs typeface="Times New Roman" pitchFamily="18" charset="0"/>
        </a:defRPr>
      </a:lvl4pPr>
      <a:lvl5pPr algn="ctr" rtl="1" eaLnBrk="0" fontAlgn="base" hangingPunct="0">
        <a:spcBef>
          <a:spcPct val="0"/>
        </a:spcBef>
        <a:spcAft>
          <a:spcPct val="0"/>
        </a:spcAft>
        <a:defRPr sz="4400">
          <a:solidFill>
            <a:schemeClr val="tx1"/>
          </a:solidFill>
          <a:latin typeface="Calibri" pitchFamily="34" charset="0"/>
          <a:cs typeface="Times New Roman" pitchFamily="18" charset="0"/>
        </a:defRPr>
      </a:lvl5pPr>
      <a:lvl6pPr marL="457200" algn="ctr" rtl="1" fontAlgn="base">
        <a:spcBef>
          <a:spcPct val="0"/>
        </a:spcBef>
        <a:spcAft>
          <a:spcPct val="0"/>
        </a:spcAft>
        <a:defRPr sz="4400">
          <a:solidFill>
            <a:schemeClr val="tx1"/>
          </a:solidFill>
          <a:latin typeface="Calibri" pitchFamily="34" charset="0"/>
          <a:cs typeface="Times New Roman" pitchFamily="18" charset="0"/>
        </a:defRPr>
      </a:lvl6pPr>
      <a:lvl7pPr marL="914400" algn="ctr" rtl="1" fontAlgn="base">
        <a:spcBef>
          <a:spcPct val="0"/>
        </a:spcBef>
        <a:spcAft>
          <a:spcPct val="0"/>
        </a:spcAft>
        <a:defRPr sz="4400">
          <a:solidFill>
            <a:schemeClr val="tx1"/>
          </a:solidFill>
          <a:latin typeface="Calibri" pitchFamily="34" charset="0"/>
          <a:cs typeface="Times New Roman" pitchFamily="18" charset="0"/>
        </a:defRPr>
      </a:lvl7pPr>
      <a:lvl8pPr marL="1371600" algn="ctr" rtl="1" fontAlgn="base">
        <a:spcBef>
          <a:spcPct val="0"/>
        </a:spcBef>
        <a:spcAft>
          <a:spcPct val="0"/>
        </a:spcAft>
        <a:defRPr sz="4400">
          <a:solidFill>
            <a:schemeClr val="tx1"/>
          </a:solidFill>
          <a:latin typeface="Calibri" pitchFamily="34" charset="0"/>
          <a:cs typeface="Times New Roman" pitchFamily="18" charset="0"/>
        </a:defRPr>
      </a:lvl8pPr>
      <a:lvl9pPr marL="1828800" algn="ct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3"/>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89896" tIns="44948" rIns="89896" bIns="44948" anchor="t" compatLnSpc="1"/>
          <a:lstStyle/>
          <a:p>
            <a:pPr marL="0" marR="0" lvl="0" indent="0" algn="l" defTabSz="806867" rtl="0" eaLnBrk="1" fontAlgn="base" latinLnBrk="0" hangingPunct="1">
              <a:lnSpc>
                <a:spcPct val="100000"/>
              </a:lnSpc>
              <a:spcBef>
                <a:spcPct val="0"/>
              </a:spcBef>
              <a:spcAft>
                <a:spcPct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onstantia"/>
              <a:ea typeface="+mn-ea"/>
              <a:cs typeface="Arial" pitchFamily="34" charset="0"/>
            </a:endParaRPr>
          </a:p>
        </p:txBody>
      </p:sp>
      <p:sp>
        <p:nvSpPr>
          <p:cNvPr id="8" name="Freeform 7"/>
          <p:cNvSpPr>
            <a:spLocks/>
          </p:cNvSpPr>
          <p:nvPr/>
        </p:nvSpPr>
        <p:spPr bwMode="auto">
          <a:xfrm>
            <a:off x="4381500" y="-7143"/>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89896" tIns="44948" rIns="89896" bIns="44948" anchor="t" compatLnSpc="1"/>
          <a:lstStyle/>
          <a:p>
            <a:pPr marL="0" marR="0" lvl="0" indent="0" algn="l" defTabSz="806867" rtl="0" eaLnBrk="1" fontAlgn="base" latinLnBrk="0" hangingPunct="1">
              <a:lnSpc>
                <a:spcPct val="100000"/>
              </a:lnSpc>
              <a:spcBef>
                <a:spcPct val="0"/>
              </a:spcBef>
              <a:spcAft>
                <a:spcPct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onstantia"/>
              <a:ea typeface="+mn-ea"/>
              <a:cs typeface="Arial" pitchFamily="34" charset="0"/>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tIns="50941"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lIns="101882" tIns="50941" rIns="101882" bIns="50941">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147">
                <a:solidFill>
                  <a:schemeClr val="tx2">
                    <a:shade val="90000"/>
                  </a:schemeClr>
                </a:solidFill>
              </a:defRPr>
            </a:lvl1pPr>
          </a:lstStyle>
          <a:p>
            <a:pPr defTabSz="806867">
              <a:defRPr/>
            </a:pPr>
            <a:endParaRPr lang="en-US">
              <a:solidFill>
                <a:srgbClr val="04617B">
                  <a:shade val="90000"/>
                </a:srgbClr>
              </a:solidFill>
              <a:latin typeface="Arial" pitchFamily="34" charset="0"/>
              <a:cs typeface="Arial" pitchFamily="34" charset="0"/>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147">
                <a:solidFill>
                  <a:schemeClr val="tx2">
                    <a:shade val="90000"/>
                  </a:schemeClr>
                </a:solidFill>
              </a:defRPr>
            </a:lvl1pPr>
          </a:lstStyle>
          <a:p>
            <a:pPr defTabSz="806867">
              <a:defRPr/>
            </a:pPr>
            <a:endParaRPr lang="en-US">
              <a:solidFill>
                <a:srgbClr val="04617B">
                  <a:shade val="90000"/>
                </a:srgbClr>
              </a:solidFill>
              <a:latin typeface="Arial" pitchFamily="34" charset="0"/>
              <a:cs typeface="Arial" pitchFamily="34" charset="0"/>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147">
                <a:solidFill>
                  <a:schemeClr val="tx2">
                    <a:shade val="90000"/>
                  </a:schemeClr>
                </a:solidFill>
              </a:defRPr>
            </a:lvl1pPr>
          </a:lstStyle>
          <a:p>
            <a:pPr defTabSz="806867">
              <a:defRPr/>
            </a:pPr>
            <a:fld id="{C7FB14A8-5F9C-4305-91FB-8DC0037A1E24}" type="slidenum">
              <a:rPr lang="ar-SA" smtClean="0">
                <a:solidFill>
                  <a:srgbClr val="04617B">
                    <a:shade val="90000"/>
                  </a:srgbClr>
                </a:solidFill>
                <a:latin typeface="Arial" pitchFamily="34" charset="0"/>
                <a:cs typeface="Arial" pitchFamily="34" charset="0"/>
              </a:rPr>
              <a:pPr defTabSz="806867">
                <a:defRPr/>
              </a:pPr>
              <a:t>‹#›</a:t>
            </a:fld>
            <a:endParaRPr lang="en-US">
              <a:solidFill>
                <a:srgbClr val="04617B">
                  <a:shade val="90000"/>
                </a:srgbClr>
              </a:solidFill>
              <a:latin typeface="Arial" pitchFamily="34" charset="0"/>
              <a:cs typeface="Arial" pitchFamily="34" charset="0"/>
            </a:endParaRPr>
          </a:p>
        </p:txBody>
      </p:sp>
      <p:grpSp>
        <p:nvGrpSpPr>
          <p:cNvPr id="2" name="Group 1"/>
          <p:cNvGrpSpPr/>
          <p:nvPr/>
        </p:nvGrpSpPr>
        <p:grpSpPr>
          <a:xfrm>
            <a:off x="-19017" y="202409"/>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marL="0" marR="0" lvl="0" indent="0" algn="r" defTabSz="806867" rtl="1" eaLnBrk="1" fontAlgn="base" latinLnBrk="0" hangingPunct="1">
                <a:lnSpc>
                  <a:spcPct val="100000"/>
                </a:lnSpc>
                <a:spcBef>
                  <a:spcPct val="0"/>
                </a:spcBef>
                <a:spcAft>
                  <a:spcPct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marL="0" marR="0" lvl="0" indent="0" algn="r" defTabSz="806867" rtl="1" eaLnBrk="1" fontAlgn="base" latinLnBrk="0" hangingPunct="1">
                <a:lnSpc>
                  <a:spcPct val="100000"/>
                </a:lnSpc>
                <a:spcBef>
                  <a:spcPct val="0"/>
                </a:spcBef>
                <a:spcAft>
                  <a:spcPct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grpSp>
    </p:spTree>
    <p:extLst>
      <p:ext uri="{BB962C8B-B14F-4D97-AF65-F5344CB8AC3E}">
        <p14:creationId xmlns:p14="http://schemas.microsoft.com/office/powerpoint/2010/main" val="240691616"/>
      </p:ext>
    </p:extLst>
  </p:cSld>
  <p:clrMap bg1="lt1" tx1="dk1" bg2="lt2" tx2="dk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 id="2147483763" r:id="rId5"/>
    <p:sldLayoutId id="2147483764" r:id="rId6"/>
    <p:sldLayoutId id="2147483765" r:id="rId7"/>
    <p:sldLayoutId id="2147483766" r:id="rId8"/>
    <p:sldLayoutId id="2147483767" r:id="rId9"/>
    <p:sldLayoutId id="2147483768" r:id="rId10"/>
    <p:sldLayoutId id="2147483769" r:id="rId11"/>
  </p:sldLayoutIdLst>
  <p:transition spd="med">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0">
                                            <p:txEl>
                                              <p:pRg st="0" end="0"/>
                                            </p:txEl>
                                          </p:spTgt>
                                        </p:tgtEl>
                                        <p:attrNameLst>
                                          <p:attrName>style.visibility</p:attrName>
                                        </p:attrNameLst>
                                      </p:cBhvr>
                                      <p:to>
                                        <p:strVal val="visible"/>
                                      </p:to>
                                    </p:set>
                                    <p:animEffect transition="in" filter="fade">
                                      <p:cBhvr>
                                        <p:cTn id="12" dur="2000"/>
                                        <p:tgtEl>
                                          <p:spTgt spid="30">
                                            <p:txEl>
                                              <p:pRg st="0" end="0"/>
                                            </p:txEl>
                                          </p:spTgt>
                                        </p:tgtEl>
                                      </p:cBhvr>
                                    </p:animEffect>
                                  </p:childTnLst>
                                  <p:subTnLst>
                                    <p:animClr clrSpc="rgb" dir="cw">
                                      <p:cBhvr override="childStyle">
                                        <p:cTn dur="1" fill="hold" display="0" masterRel="nextClick" afterEffect="1"/>
                                        <p:tgtEl>
                                          <p:spTgt spid="30">
                                            <p:txEl>
                                              <p:pRg st="0" end="0"/>
                                            </p:txEl>
                                          </p:spTgt>
                                        </p:tgtEl>
                                        <p:attrNameLst>
                                          <p:attrName>ppt_c</p:attrName>
                                        </p:attrNameLst>
                                      </p:cBhvr>
                                      <p:to>
                                        <a:schemeClr val="bg2"/>
                                      </p:to>
                                    </p:animClr>
                                  </p:subTnLst>
                                </p:cTn>
                              </p:par>
                              <p:par>
                                <p:cTn id="13" presetID="10" presetClass="entr" presetSubtype="0" fill="hold" grpId="0" nodeType="withEffect">
                                  <p:stCondLst>
                                    <p:cond delay="0"/>
                                  </p:stCondLst>
                                  <p:childTnLst>
                                    <p:set>
                                      <p:cBhvr>
                                        <p:cTn id="14" dur="1" fill="hold">
                                          <p:stCondLst>
                                            <p:cond delay="0"/>
                                          </p:stCondLst>
                                        </p:cTn>
                                        <p:tgtEl>
                                          <p:spTgt spid="30">
                                            <p:txEl>
                                              <p:pRg st="1" end="1"/>
                                            </p:txEl>
                                          </p:spTgt>
                                        </p:tgtEl>
                                        <p:attrNameLst>
                                          <p:attrName>style.visibility</p:attrName>
                                        </p:attrNameLst>
                                      </p:cBhvr>
                                      <p:to>
                                        <p:strVal val="visible"/>
                                      </p:to>
                                    </p:set>
                                    <p:animEffect transition="in" filter="fade">
                                      <p:cBhvr>
                                        <p:cTn id="15" dur="2000"/>
                                        <p:tgtEl>
                                          <p:spTgt spid="30">
                                            <p:txEl>
                                              <p:pRg st="1" end="1"/>
                                            </p:txEl>
                                          </p:spTgt>
                                        </p:tgtEl>
                                      </p:cBhvr>
                                    </p:animEffect>
                                  </p:childTnLst>
                                  <p:subTnLst>
                                    <p:animClr clrSpc="rgb" dir="cw">
                                      <p:cBhvr override="childStyle">
                                        <p:cTn dur="1" fill="hold" display="0" masterRel="nextClick" afterEffect="1"/>
                                        <p:tgtEl>
                                          <p:spTgt spid="30">
                                            <p:txEl>
                                              <p:pRg st="1" end="1"/>
                                            </p:txEl>
                                          </p:spTgt>
                                        </p:tgtEl>
                                        <p:attrNameLst>
                                          <p:attrName>ppt_c</p:attrName>
                                        </p:attrNameLst>
                                      </p:cBhvr>
                                      <p:to>
                                        <a:schemeClr val="bg2"/>
                                      </p:to>
                                    </p:animClr>
                                  </p:subTnLst>
                                </p:cTn>
                              </p:par>
                              <p:par>
                                <p:cTn id="16" presetID="10" presetClass="entr" presetSubtype="0" fill="hold" grpId="0" nodeType="withEffect">
                                  <p:stCondLst>
                                    <p:cond delay="0"/>
                                  </p:stCondLst>
                                  <p:childTnLst>
                                    <p:set>
                                      <p:cBhvr>
                                        <p:cTn id="17" dur="1" fill="hold">
                                          <p:stCondLst>
                                            <p:cond delay="0"/>
                                          </p:stCondLst>
                                        </p:cTn>
                                        <p:tgtEl>
                                          <p:spTgt spid="30">
                                            <p:txEl>
                                              <p:pRg st="2" end="2"/>
                                            </p:txEl>
                                          </p:spTgt>
                                        </p:tgtEl>
                                        <p:attrNameLst>
                                          <p:attrName>style.visibility</p:attrName>
                                        </p:attrNameLst>
                                      </p:cBhvr>
                                      <p:to>
                                        <p:strVal val="visible"/>
                                      </p:to>
                                    </p:set>
                                    <p:animEffect transition="in" filter="fade">
                                      <p:cBhvr>
                                        <p:cTn id="18" dur="2000"/>
                                        <p:tgtEl>
                                          <p:spTgt spid="30">
                                            <p:txEl>
                                              <p:pRg st="2" end="2"/>
                                            </p:txEl>
                                          </p:spTgt>
                                        </p:tgtEl>
                                      </p:cBhvr>
                                    </p:animEffect>
                                  </p:childTnLst>
                                  <p:subTnLst>
                                    <p:animClr clrSpc="rgb" dir="cw">
                                      <p:cBhvr override="childStyle">
                                        <p:cTn dur="1" fill="hold" display="0" masterRel="nextClick" afterEffect="1"/>
                                        <p:tgtEl>
                                          <p:spTgt spid="30">
                                            <p:txEl>
                                              <p:pRg st="2" end="2"/>
                                            </p:txEl>
                                          </p:spTgt>
                                        </p:tgtEl>
                                        <p:attrNameLst>
                                          <p:attrName>ppt_c</p:attrName>
                                        </p:attrNameLst>
                                      </p:cBhvr>
                                      <p:to>
                                        <a:schemeClr val="bg2"/>
                                      </p:to>
                                    </p:animClr>
                                  </p:subTnLst>
                                </p:cTn>
                              </p:par>
                              <p:par>
                                <p:cTn id="19" presetID="10" presetClass="entr" presetSubtype="0" fill="hold" grpId="0" nodeType="withEffect">
                                  <p:stCondLst>
                                    <p:cond delay="0"/>
                                  </p:stCondLst>
                                  <p:childTnLst>
                                    <p:set>
                                      <p:cBhvr>
                                        <p:cTn id="20" dur="1" fill="hold">
                                          <p:stCondLst>
                                            <p:cond delay="0"/>
                                          </p:stCondLst>
                                        </p:cTn>
                                        <p:tgtEl>
                                          <p:spTgt spid="30">
                                            <p:txEl>
                                              <p:pRg st="3" end="3"/>
                                            </p:txEl>
                                          </p:spTgt>
                                        </p:tgtEl>
                                        <p:attrNameLst>
                                          <p:attrName>style.visibility</p:attrName>
                                        </p:attrNameLst>
                                      </p:cBhvr>
                                      <p:to>
                                        <p:strVal val="visible"/>
                                      </p:to>
                                    </p:set>
                                    <p:animEffect transition="in" filter="fade">
                                      <p:cBhvr>
                                        <p:cTn id="21" dur="2000"/>
                                        <p:tgtEl>
                                          <p:spTgt spid="30">
                                            <p:txEl>
                                              <p:pRg st="3" end="3"/>
                                            </p:txEl>
                                          </p:spTgt>
                                        </p:tgtEl>
                                      </p:cBhvr>
                                    </p:animEffect>
                                  </p:childTnLst>
                                  <p:subTnLst>
                                    <p:animClr clrSpc="rgb" dir="cw">
                                      <p:cBhvr override="childStyle">
                                        <p:cTn dur="1" fill="hold" display="0" masterRel="nextClick" afterEffect="1"/>
                                        <p:tgtEl>
                                          <p:spTgt spid="30">
                                            <p:txEl>
                                              <p:pRg st="3" end="3"/>
                                            </p:txEl>
                                          </p:spTgt>
                                        </p:tgtEl>
                                        <p:attrNameLst>
                                          <p:attrName>ppt_c</p:attrName>
                                        </p:attrNameLst>
                                      </p:cBhvr>
                                      <p:to>
                                        <a:schemeClr val="bg2"/>
                                      </p:to>
                                    </p:animClr>
                                  </p:subTnLst>
                                </p:cTn>
                              </p:par>
                              <p:par>
                                <p:cTn id="22" presetID="10" presetClass="entr" presetSubtype="0" fill="hold" grpId="0" nodeType="withEffect">
                                  <p:stCondLst>
                                    <p:cond delay="0"/>
                                  </p:stCondLst>
                                  <p:childTnLst>
                                    <p:set>
                                      <p:cBhvr>
                                        <p:cTn id="23" dur="1" fill="hold">
                                          <p:stCondLst>
                                            <p:cond delay="0"/>
                                          </p:stCondLst>
                                        </p:cTn>
                                        <p:tgtEl>
                                          <p:spTgt spid="30">
                                            <p:txEl>
                                              <p:pRg st="4" end="4"/>
                                            </p:txEl>
                                          </p:spTgt>
                                        </p:tgtEl>
                                        <p:attrNameLst>
                                          <p:attrName>style.visibility</p:attrName>
                                        </p:attrNameLst>
                                      </p:cBhvr>
                                      <p:to>
                                        <p:strVal val="visible"/>
                                      </p:to>
                                    </p:set>
                                    <p:animEffect transition="in" filter="fade">
                                      <p:cBhvr>
                                        <p:cTn id="24" dur="2000"/>
                                        <p:tgtEl>
                                          <p:spTgt spid="30">
                                            <p:txEl>
                                              <p:pRg st="4" end="4"/>
                                            </p:txEl>
                                          </p:spTgt>
                                        </p:tgtEl>
                                      </p:cBhvr>
                                    </p:animEffect>
                                  </p:childTnLst>
                                  <p:subTnLst>
                                    <p:animClr clrSpc="rgb" dir="cw">
                                      <p:cBhvr override="childStyle">
                                        <p:cTn dur="1" fill="hold" display="0" masterRel="nextClick" afterEffect="1"/>
                                        <p:tgtEl>
                                          <p:spTgt spid="30">
                                            <p:txEl>
                                              <p:pRg st="4" end="4"/>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30" grpId="0" build="p"/>
    </p:bldLst>
  </p:timing>
  <p:txStyles>
    <p:titleStyle>
      <a:lvl1pPr algn="l" rtl="0" eaLnBrk="1" latinLnBrk="0" hangingPunct="1">
        <a:spcBef>
          <a:spcPct val="0"/>
        </a:spcBef>
        <a:buNone/>
        <a:defRPr kumimoji="0" sz="4941" b="0" kern="1200">
          <a:ln>
            <a:noFill/>
          </a:ln>
          <a:solidFill>
            <a:schemeClr val="tx2"/>
          </a:solidFill>
          <a:effectLst/>
          <a:latin typeface="+mj-lt"/>
          <a:ea typeface="+mj-ea"/>
          <a:cs typeface="+mj-cs"/>
        </a:defRPr>
      </a:lvl1pPr>
    </p:titleStyle>
    <p:bodyStyle>
      <a:lvl1pPr marL="269703" indent="-269703" algn="l" rtl="0" eaLnBrk="1" latinLnBrk="0" hangingPunct="1">
        <a:spcBef>
          <a:spcPct val="20000"/>
        </a:spcBef>
        <a:buClr>
          <a:schemeClr val="accent3"/>
        </a:buClr>
        <a:buSzPct val="95000"/>
        <a:buFont typeface="Wingdings 2"/>
        <a:buChar char=""/>
        <a:defRPr kumimoji="0" sz="2559" kern="1200">
          <a:solidFill>
            <a:schemeClr val="tx1"/>
          </a:solidFill>
          <a:latin typeface="+mn-lt"/>
          <a:ea typeface="+mn-ea"/>
          <a:cs typeface="+mn-cs"/>
        </a:defRPr>
      </a:lvl1pPr>
      <a:lvl2pPr marL="629307" indent="-242733" algn="l" rtl="0" eaLnBrk="1" latinLnBrk="0" hangingPunct="1">
        <a:spcBef>
          <a:spcPct val="20000"/>
        </a:spcBef>
        <a:buClr>
          <a:schemeClr val="accent1"/>
        </a:buClr>
        <a:buSzPct val="85000"/>
        <a:buFont typeface="Wingdings 2"/>
        <a:buChar char=""/>
        <a:defRPr kumimoji="0" sz="2382" kern="1200">
          <a:solidFill>
            <a:schemeClr val="tx1"/>
          </a:solidFill>
          <a:latin typeface="+mn-lt"/>
          <a:ea typeface="+mn-ea"/>
          <a:cs typeface="+mn-cs"/>
        </a:defRPr>
      </a:lvl2pPr>
      <a:lvl3pPr marL="899010" indent="-242733" algn="l" rtl="0" eaLnBrk="1" latinLnBrk="0" hangingPunct="1">
        <a:spcBef>
          <a:spcPct val="20000"/>
        </a:spcBef>
        <a:buClr>
          <a:schemeClr val="accent2"/>
        </a:buClr>
        <a:buSzPct val="70000"/>
        <a:buFont typeface="Wingdings 2"/>
        <a:buChar char=""/>
        <a:defRPr kumimoji="0" sz="2030" kern="1200">
          <a:solidFill>
            <a:schemeClr val="tx1"/>
          </a:solidFill>
          <a:latin typeface="+mn-lt"/>
          <a:ea typeface="+mn-ea"/>
          <a:cs typeface="+mn-cs"/>
        </a:defRPr>
      </a:lvl3pPr>
      <a:lvl4pPr marL="1168714" indent="-206773" algn="l" rtl="0" eaLnBrk="1" latinLnBrk="0" hangingPunct="1">
        <a:spcBef>
          <a:spcPct val="20000"/>
        </a:spcBef>
        <a:buClr>
          <a:schemeClr val="accent3"/>
        </a:buClr>
        <a:buSzPct val="65000"/>
        <a:buFont typeface="Wingdings 2"/>
        <a:buChar char=""/>
        <a:defRPr kumimoji="0" sz="1941" kern="1200">
          <a:solidFill>
            <a:schemeClr val="tx1"/>
          </a:solidFill>
          <a:latin typeface="+mn-lt"/>
          <a:ea typeface="+mn-ea"/>
          <a:cs typeface="+mn-cs"/>
        </a:defRPr>
      </a:lvl4pPr>
      <a:lvl5pPr marL="1438417" indent="-206773" algn="l" rtl="0" eaLnBrk="1" latinLnBrk="0" hangingPunct="1">
        <a:spcBef>
          <a:spcPct val="20000"/>
        </a:spcBef>
        <a:buClr>
          <a:schemeClr val="accent4"/>
        </a:buClr>
        <a:buSzPct val="65000"/>
        <a:buFont typeface="Wingdings 2"/>
        <a:buChar char=""/>
        <a:defRPr kumimoji="0" sz="1941" kern="1200">
          <a:solidFill>
            <a:schemeClr val="tx1"/>
          </a:solidFill>
          <a:latin typeface="+mn-lt"/>
          <a:ea typeface="+mn-ea"/>
          <a:cs typeface="+mn-cs"/>
        </a:defRPr>
      </a:lvl5pPr>
      <a:lvl6pPr marL="1708121" indent="-206773" algn="l" rtl="0" eaLnBrk="1" latinLnBrk="0" hangingPunct="1">
        <a:spcBef>
          <a:spcPct val="20000"/>
        </a:spcBef>
        <a:buClr>
          <a:schemeClr val="accent5"/>
        </a:buClr>
        <a:buSzPct val="80000"/>
        <a:buFont typeface="Wingdings 2"/>
        <a:buChar char=""/>
        <a:defRPr kumimoji="0" sz="1765" kern="1200">
          <a:solidFill>
            <a:schemeClr val="tx1"/>
          </a:solidFill>
          <a:latin typeface="+mn-lt"/>
          <a:ea typeface="+mn-ea"/>
          <a:cs typeface="+mn-cs"/>
        </a:defRPr>
      </a:lvl6pPr>
      <a:lvl7pPr marL="1887922" indent="-179802" algn="l" rtl="0" eaLnBrk="1" latinLnBrk="0" hangingPunct="1">
        <a:spcBef>
          <a:spcPct val="20000"/>
        </a:spcBef>
        <a:buClr>
          <a:schemeClr val="accent6"/>
        </a:buClr>
        <a:buSzPct val="80000"/>
        <a:buFont typeface="Wingdings 2"/>
        <a:buChar char=""/>
        <a:defRPr kumimoji="0" sz="1588" kern="1200" baseline="0">
          <a:solidFill>
            <a:schemeClr val="tx1"/>
          </a:solidFill>
          <a:latin typeface="+mn-lt"/>
          <a:ea typeface="+mn-ea"/>
          <a:cs typeface="+mn-cs"/>
        </a:defRPr>
      </a:lvl7pPr>
      <a:lvl8pPr marL="2157626" indent="-179802" algn="l" rtl="0" eaLnBrk="1" latinLnBrk="0" hangingPunct="1">
        <a:spcBef>
          <a:spcPct val="20000"/>
        </a:spcBef>
        <a:buClr>
          <a:schemeClr val="tx2"/>
        </a:buClr>
        <a:buChar char="•"/>
        <a:defRPr kumimoji="0" sz="1588" kern="1200">
          <a:solidFill>
            <a:schemeClr val="tx1"/>
          </a:solidFill>
          <a:latin typeface="+mn-lt"/>
          <a:ea typeface="+mn-ea"/>
          <a:cs typeface="+mn-cs"/>
        </a:defRPr>
      </a:lvl8pPr>
      <a:lvl9pPr marL="2427329" indent="-179802" algn="l" rtl="0" eaLnBrk="1" latinLnBrk="0" hangingPunct="1">
        <a:spcBef>
          <a:spcPct val="20000"/>
        </a:spcBef>
        <a:buClr>
          <a:schemeClr val="tx2"/>
        </a:buClr>
        <a:buFontTx/>
        <a:buChar char="•"/>
        <a:defRPr kumimoji="0" sz="1412"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49505" algn="l" rtl="0" eaLnBrk="1" latinLnBrk="0" hangingPunct="1">
        <a:defRPr kumimoji="0" kern="1200">
          <a:solidFill>
            <a:schemeClr val="tx1"/>
          </a:solidFill>
          <a:latin typeface="+mn-lt"/>
          <a:ea typeface="+mn-ea"/>
          <a:cs typeface="+mn-cs"/>
        </a:defRPr>
      </a:lvl2pPr>
      <a:lvl3pPr marL="899010" algn="l" rtl="0" eaLnBrk="1" latinLnBrk="0" hangingPunct="1">
        <a:defRPr kumimoji="0" kern="1200">
          <a:solidFill>
            <a:schemeClr val="tx1"/>
          </a:solidFill>
          <a:latin typeface="+mn-lt"/>
          <a:ea typeface="+mn-ea"/>
          <a:cs typeface="+mn-cs"/>
        </a:defRPr>
      </a:lvl3pPr>
      <a:lvl4pPr marL="1348516" algn="l" rtl="0" eaLnBrk="1" latinLnBrk="0" hangingPunct="1">
        <a:defRPr kumimoji="0" kern="1200">
          <a:solidFill>
            <a:schemeClr val="tx1"/>
          </a:solidFill>
          <a:latin typeface="+mn-lt"/>
          <a:ea typeface="+mn-ea"/>
          <a:cs typeface="+mn-cs"/>
        </a:defRPr>
      </a:lvl4pPr>
      <a:lvl5pPr marL="1798021" algn="l" rtl="0" eaLnBrk="1" latinLnBrk="0" hangingPunct="1">
        <a:defRPr kumimoji="0" kern="1200">
          <a:solidFill>
            <a:schemeClr val="tx1"/>
          </a:solidFill>
          <a:latin typeface="+mn-lt"/>
          <a:ea typeface="+mn-ea"/>
          <a:cs typeface="+mn-cs"/>
        </a:defRPr>
      </a:lvl5pPr>
      <a:lvl6pPr marL="2247527" algn="l" rtl="0" eaLnBrk="1" latinLnBrk="0" hangingPunct="1">
        <a:defRPr kumimoji="0" kern="1200">
          <a:solidFill>
            <a:schemeClr val="tx1"/>
          </a:solidFill>
          <a:latin typeface="+mn-lt"/>
          <a:ea typeface="+mn-ea"/>
          <a:cs typeface="+mn-cs"/>
        </a:defRPr>
      </a:lvl6pPr>
      <a:lvl7pPr marL="2697032" algn="l" rtl="0" eaLnBrk="1" latinLnBrk="0" hangingPunct="1">
        <a:defRPr kumimoji="0" kern="1200">
          <a:solidFill>
            <a:schemeClr val="tx1"/>
          </a:solidFill>
          <a:latin typeface="+mn-lt"/>
          <a:ea typeface="+mn-ea"/>
          <a:cs typeface="+mn-cs"/>
        </a:defRPr>
      </a:lvl7pPr>
      <a:lvl8pPr marL="3146538" algn="l" rtl="0" eaLnBrk="1" latinLnBrk="0" hangingPunct="1">
        <a:defRPr kumimoji="0" kern="1200">
          <a:solidFill>
            <a:schemeClr val="tx1"/>
          </a:solidFill>
          <a:latin typeface="+mn-lt"/>
          <a:ea typeface="+mn-ea"/>
          <a:cs typeface="+mn-cs"/>
        </a:defRPr>
      </a:lvl8pPr>
      <a:lvl9pPr marL="3596043"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3"/>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89896" tIns="44948" rIns="89896" bIns="44948" anchor="t" compatLnSpc="1"/>
          <a:lstStyle/>
          <a:p>
            <a:pPr marL="0" marR="0" lvl="0" indent="0" algn="l" defTabSz="806867" rtl="0" eaLnBrk="1" fontAlgn="base" latinLnBrk="0" hangingPunct="1">
              <a:lnSpc>
                <a:spcPct val="100000"/>
              </a:lnSpc>
              <a:spcBef>
                <a:spcPct val="0"/>
              </a:spcBef>
              <a:spcAft>
                <a:spcPct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onstantia"/>
              <a:ea typeface="+mn-ea"/>
              <a:cs typeface="Arial" pitchFamily="34" charset="0"/>
            </a:endParaRPr>
          </a:p>
        </p:txBody>
      </p:sp>
      <p:sp>
        <p:nvSpPr>
          <p:cNvPr id="8" name="Freeform 7"/>
          <p:cNvSpPr>
            <a:spLocks/>
          </p:cNvSpPr>
          <p:nvPr/>
        </p:nvSpPr>
        <p:spPr bwMode="auto">
          <a:xfrm>
            <a:off x="4381500" y="-7143"/>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89896" tIns="44948" rIns="89896" bIns="44948" anchor="t" compatLnSpc="1"/>
          <a:lstStyle/>
          <a:p>
            <a:pPr marL="0" marR="0" lvl="0" indent="0" algn="l" defTabSz="806867" rtl="0" eaLnBrk="1" fontAlgn="base" latinLnBrk="0" hangingPunct="1">
              <a:lnSpc>
                <a:spcPct val="100000"/>
              </a:lnSpc>
              <a:spcBef>
                <a:spcPct val="0"/>
              </a:spcBef>
              <a:spcAft>
                <a:spcPct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onstantia"/>
              <a:ea typeface="+mn-ea"/>
              <a:cs typeface="Arial" pitchFamily="34" charset="0"/>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tIns="50941"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lIns="101882" tIns="50941" rIns="101882" bIns="50941">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147">
                <a:solidFill>
                  <a:schemeClr val="tx2">
                    <a:shade val="90000"/>
                  </a:schemeClr>
                </a:solidFill>
              </a:defRPr>
            </a:lvl1pPr>
          </a:lstStyle>
          <a:p>
            <a:pPr defTabSz="806867">
              <a:defRPr/>
            </a:pPr>
            <a:endParaRPr lang="en-US">
              <a:solidFill>
                <a:srgbClr val="04617B">
                  <a:shade val="90000"/>
                </a:srgbClr>
              </a:solidFill>
              <a:latin typeface="Arial" pitchFamily="34" charset="0"/>
              <a:cs typeface="Arial" pitchFamily="34" charset="0"/>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147">
                <a:solidFill>
                  <a:schemeClr val="tx2">
                    <a:shade val="90000"/>
                  </a:schemeClr>
                </a:solidFill>
              </a:defRPr>
            </a:lvl1pPr>
          </a:lstStyle>
          <a:p>
            <a:pPr defTabSz="806867">
              <a:defRPr/>
            </a:pPr>
            <a:endParaRPr lang="en-US">
              <a:solidFill>
                <a:srgbClr val="04617B">
                  <a:shade val="90000"/>
                </a:srgbClr>
              </a:solidFill>
              <a:latin typeface="Arial" pitchFamily="34" charset="0"/>
              <a:cs typeface="Arial" pitchFamily="34" charset="0"/>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147">
                <a:solidFill>
                  <a:schemeClr val="tx2">
                    <a:shade val="90000"/>
                  </a:schemeClr>
                </a:solidFill>
              </a:defRPr>
            </a:lvl1pPr>
          </a:lstStyle>
          <a:p>
            <a:pPr defTabSz="806867">
              <a:defRPr/>
            </a:pPr>
            <a:fld id="{C7FB14A8-5F9C-4305-91FB-8DC0037A1E24}" type="slidenum">
              <a:rPr lang="ar-SA" smtClean="0">
                <a:solidFill>
                  <a:srgbClr val="04617B">
                    <a:shade val="90000"/>
                  </a:srgbClr>
                </a:solidFill>
                <a:latin typeface="Arial" pitchFamily="34" charset="0"/>
                <a:cs typeface="Arial" pitchFamily="34" charset="0"/>
              </a:rPr>
              <a:pPr defTabSz="806867">
                <a:defRPr/>
              </a:pPr>
              <a:t>‹#›</a:t>
            </a:fld>
            <a:endParaRPr lang="en-US">
              <a:solidFill>
                <a:srgbClr val="04617B">
                  <a:shade val="90000"/>
                </a:srgbClr>
              </a:solidFill>
              <a:latin typeface="Arial" pitchFamily="34" charset="0"/>
              <a:cs typeface="Arial" pitchFamily="34" charset="0"/>
            </a:endParaRPr>
          </a:p>
        </p:txBody>
      </p:sp>
      <p:grpSp>
        <p:nvGrpSpPr>
          <p:cNvPr id="2" name="Group 1"/>
          <p:cNvGrpSpPr/>
          <p:nvPr/>
        </p:nvGrpSpPr>
        <p:grpSpPr>
          <a:xfrm>
            <a:off x="-19017" y="202409"/>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marL="0" marR="0" lvl="0" indent="0" algn="r" defTabSz="806867" rtl="1" eaLnBrk="1" fontAlgn="base" latinLnBrk="0" hangingPunct="1">
                <a:lnSpc>
                  <a:spcPct val="100000"/>
                </a:lnSpc>
                <a:spcBef>
                  <a:spcPct val="0"/>
                </a:spcBef>
                <a:spcAft>
                  <a:spcPct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marL="0" marR="0" lvl="0" indent="0" algn="r" defTabSz="806867" rtl="1" eaLnBrk="1" fontAlgn="base" latinLnBrk="0" hangingPunct="1">
                <a:lnSpc>
                  <a:spcPct val="100000"/>
                </a:lnSpc>
                <a:spcBef>
                  <a:spcPct val="0"/>
                </a:spcBef>
                <a:spcAft>
                  <a:spcPct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grpSp>
    </p:spTree>
    <p:extLst>
      <p:ext uri="{BB962C8B-B14F-4D97-AF65-F5344CB8AC3E}">
        <p14:creationId xmlns:p14="http://schemas.microsoft.com/office/powerpoint/2010/main" val="3809487255"/>
      </p:ext>
    </p:extLst>
  </p:cSld>
  <p:clrMap bg1="lt1" tx1="dk1" bg2="lt2" tx2="dk2" accent1="accent1" accent2="accent2" accent3="accent3" accent4="accent4" accent5="accent5" accent6="accent6" hlink="hlink" folHlink="folHlink"/>
  <p:sldLayoutIdLst>
    <p:sldLayoutId id="2147483807" r:id="rId1"/>
    <p:sldLayoutId id="2147483808" r:id="rId2"/>
    <p:sldLayoutId id="2147483809" r:id="rId3"/>
    <p:sldLayoutId id="2147483810" r:id="rId4"/>
    <p:sldLayoutId id="2147483811" r:id="rId5"/>
    <p:sldLayoutId id="2147483812" r:id="rId6"/>
    <p:sldLayoutId id="2147483813" r:id="rId7"/>
    <p:sldLayoutId id="2147483814" r:id="rId8"/>
    <p:sldLayoutId id="2147483815" r:id="rId9"/>
    <p:sldLayoutId id="2147483816" r:id="rId10"/>
    <p:sldLayoutId id="2147483817" r:id="rId11"/>
  </p:sldLayoutIdLst>
  <p:transition spd="med">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0">
                                            <p:txEl>
                                              <p:pRg st="0" end="0"/>
                                            </p:txEl>
                                          </p:spTgt>
                                        </p:tgtEl>
                                        <p:attrNameLst>
                                          <p:attrName>style.visibility</p:attrName>
                                        </p:attrNameLst>
                                      </p:cBhvr>
                                      <p:to>
                                        <p:strVal val="visible"/>
                                      </p:to>
                                    </p:set>
                                    <p:animEffect transition="in" filter="fade">
                                      <p:cBhvr>
                                        <p:cTn id="12" dur="2000"/>
                                        <p:tgtEl>
                                          <p:spTgt spid="30">
                                            <p:txEl>
                                              <p:pRg st="0" end="0"/>
                                            </p:txEl>
                                          </p:spTgt>
                                        </p:tgtEl>
                                      </p:cBhvr>
                                    </p:animEffect>
                                  </p:childTnLst>
                                  <p:subTnLst>
                                    <p:animClr clrSpc="rgb" dir="cw">
                                      <p:cBhvr override="childStyle">
                                        <p:cTn dur="1" fill="hold" display="0" masterRel="nextClick" afterEffect="1"/>
                                        <p:tgtEl>
                                          <p:spTgt spid="30">
                                            <p:txEl>
                                              <p:pRg st="0" end="0"/>
                                            </p:txEl>
                                          </p:spTgt>
                                        </p:tgtEl>
                                        <p:attrNameLst>
                                          <p:attrName>ppt_c</p:attrName>
                                        </p:attrNameLst>
                                      </p:cBhvr>
                                      <p:to>
                                        <a:schemeClr val="bg2"/>
                                      </p:to>
                                    </p:animClr>
                                  </p:subTnLst>
                                </p:cTn>
                              </p:par>
                              <p:par>
                                <p:cTn id="13" presetID="10" presetClass="entr" presetSubtype="0" fill="hold" grpId="0" nodeType="withEffect">
                                  <p:stCondLst>
                                    <p:cond delay="0"/>
                                  </p:stCondLst>
                                  <p:childTnLst>
                                    <p:set>
                                      <p:cBhvr>
                                        <p:cTn id="14" dur="1" fill="hold">
                                          <p:stCondLst>
                                            <p:cond delay="0"/>
                                          </p:stCondLst>
                                        </p:cTn>
                                        <p:tgtEl>
                                          <p:spTgt spid="30">
                                            <p:txEl>
                                              <p:pRg st="1" end="1"/>
                                            </p:txEl>
                                          </p:spTgt>
                                        </p:tgtEl>
                                        <p:attrNameLst>
                                          <p:attrName>style.visibility</p:attrName>
                                        </p:attrNameLst>
                                      </p:cBhvr>
                                      <p:to>
                                        <p:strVal val="visible"/>
                                      </p:to>
                                    </p:set>
                                    <p:animEffect transition="in" filter="fade">
                                      <p:cBhvr>
                                        <p:cTn id="15" dur="2000"/>
                                        <p:tgtEl>
                                          <p:spTgt spid="30">
                                            <p:txEl>
                                              <p:pRg st="1" end="1"/>
                                            </p:txEl>
                                          </p:spTgt>
                                        </p:tgtEl>
                                      </p:cBhvr>
                                    </p:animEffect>
                                  </p:childTnLst>
                                  <p:subTnLst>
                                    <p:animClr clrSpc="rgb" dir="cw">
                                      <p:cBhvr override="childStyle">
                                        <p:cTn dur="1" fill="hold" display="0" masterRel="nextClick" afterEffect="1"/>
                                        <p:tgtEl>
                                          <p:spTgt spid="30">
                                            <p:txEl>
                                              <p:pRg st="1" end="1"/>
                                            </p:txEl>
                                          </p:spTgt>
                                        </p:tgtEl>
                                        <p:attrNameLst>
                                          <p:attrName>ppt_c</p:attrName>
                                        </p:attrNameLst>
                                      </p:cBhvr>
                                      <p:to>
                                        <a:schemeClr val="bg2"/>
                                      </p:to>
                                    </p:animClr>
                                  </p:subTnLst>
                                </p:cTn>
                              </p:par>
                              <p:par>
                                <p:cTn id="16" presetID="10" presetClass="entr" presetSubtype="0" fill="hold" grpId="0" nodeType="withEffect">
                                  <p:stCondLst>
                                    <p:cond delay="0"/>
                                  </p:stCondLst>
                                  <p:childTnLst>
                                    <p:set>
                                      <p:cBhvr>
                                        <p:cTn id="17" dur="1" fill="hold">
                                          <p:stCondLst>
                                            <p:cond delay="0"/>
                                          </p:stCondLst>
                                        </p:cTn>
                                        <p:tgtEl>
                                          <p:spTgt spid="30">
                                            <p:txEl>
                                              <p:pRg st="2" end="2"/>
                                            </p:txEl>
                                          </p:spTgt>
                                        </p:tgtEl>
                                        <p:attrNameLst>
                                          <p:attrName>style.visibility</p:attrName>
                                        </p:attrNameLst>
                                      </p:cBhvr>
                                      <p:to>
                                        <p:strVal val="visible"/>
                                      </p:to>
                                    </p:set>
                                    <p:animEffect transition="in" filter="fade">
                                      <p:cBhvr>
                                        <p:cTn id="18" dur="2000"/>
                                        <p:tgtEl>
                                          <p:spTgt spid="30">
                                            <p:txEl>
                                              <p:pRg st="2" end="2"/>
                                            </p:txEl>
                                          </p:spTgt>
                                        </p:tgtEl>
                                      </p:cBhvr>
                                    </p:animEffect>
                                  </p:childTnLst>
                                  <p:subTnLst>
                                    <p:animClr clrSpc="rgb" dir="cw">
                                      <p:cBhvr override="childStyle">
                                        <p:cTn dur="1" fill="hold" display="0" masterRel="nextClick" afterEffect="1"/>
                                        <p:tgtEl>
                                          <p:spTgt spid="30">
                                            <p:txEl>
                                              <p:pRg st="2" end="2"/>
                                            </p:txEl>
                                          </p:spTgt>
                                        </p:tgtEl>
                                        <p:attrNameLst>
                                          <p:attrName>ppt_c</p:attrName>
                                        </p:attrNameLst>
                                      </p:cBhvr>
                                      <p:to>
                                        <a:schemeClr val="bg2"/>
                                      </p:to>
                                    </p:animClr>
                                  </p:subTnLst>
                                </p:cTn>
                              </p:par>
                              <p:par>
                                <p:cTn id="19" presetID="10" presetClass="entr" presetSubtype="0" fill="hold" grpId="0" nodeType="withEffect">
                                  <p:stCondLst>
                                    <p:cond delay="0"/>
                                  </p:stCondLst>
                                  <p:childTnLst>
                                    <p:set>
                                      <p:cBhvr>
                                        <p:cTn id="20" dur="1" fill="hold">
                                          <p:stCondLst>
                                            <p:cond delay="0"/>
                                          </p:stCondLst>
                                        </p:cTn>
                                        <p:tgtEl>
                                          <p:spTgt spid="30">
                                            <p:txEl>
                                              <p:pRg st="3" end="3"/>
                                            </p:txEl>
                                          </p:spTgt>
                                        </p:tgtEl>
                                        <p:attrNameLst>
                                          <p:attrName>style.visibility</p:attrName>
                                        </p:attrNameLst>
                                      </p:cBhvr>
                                      <p:to>
                                        <p:strVal val="visible"/>
                                      </p:to>
                                    </p:set>
                                    <p:animEffect transition="in" filter="fade">
                                      <p:cBhvr>
                                        <p:cTn id="21" dur="2000"/>
                                        <p:tgtEl>
                                          <p:spTgt spid="30">
                                            <p:txEl>
                                              <p:pRg st="3" end="3"/>
                                            </p:txEl>
                                          </p:spTgt>
                                        </p:tgtEl>
                                      </p:cBhvr>
                                    </p:animEffect>
                                  </p:childTnLst>
                                  <p:subTnLst>
                                    <p:animClr clrSpc="rgb" dir="cw">
                                      <p:cBhvr override="childStyle">
                                        <p:cTn dur="1" fill="hold" display="0" masterRel="nextClick" afterEffect="1"/>
                                        <p:tgtEl>
                                          <p:spTgt spid="30">
                                            <p:txEl>
                                              <p:pRg st="3" end="3"/>
                                            </p:txEl>
                                          </p:spTgt>
                                        </p:tgtEl>
                                        <p:attrNameLst>
                                          <p:attrName>ppt_c</p:attrName>
                                        </p:attrNameLst>
                                      </p:cBhvr>
                                      <p:to>
                                        <a:schemeClr val="bg2"/>
                                      </p:to>
                                    </p:animClr>
                                  </p:subTnLst>
                                </p:cTn>
                              </p:par>
                              <p:par>
                                <p:cTn id="22" presetID="10" presetClass="entr" presetSubtype="0" fill="hold" grpId="0" nodeType="withEffect">
                                  <p:stCondLst>
                                    <p:cond delay="0"/>
                                  </p:stCondLst>
                                  <p:childTnLst>
                                    <p:set>
                                      <p:cBhvr>
                                        <p:cTn id="23" dur="1" fill="hold">
                                          <p:stCondLst>
                                            <p:cond delay="0"/>
                                          </p:stCondLst>
                                        </p:cTn>
                                        <p:tgtEl>
                                          <p:spTgt spid="30">
                                            <p:txEl>
                                              <p:pRg st="4" end="4"/>
                                            </p:txEl>
                                          </p:spTgt>
                                        </p:tgtEl>
                                        <p:attrNameLst>
                                          <p:attrName>style.visibility</p:attrName>
                                        </p:attrNameLst>
                                      </p:cBhvr>
                                      <p:to>
                                        <p:strVal val="visible"/>
                                      </p:to>
                                    </p:set>
                                    <p:animEffect transition="in" filter="fade">
                                      <p:cBhvr>
                                        <p:cTn id="24" dur="2000"/>
                                        <p:tgtEl>
                                          <p:spTgt spid="30">
                                            <p:txEl>
                                              <p:pRg st="4" end="4"/>
                                            </p:txEl>
                                          </p:spTgt>
                                        </p:tgtEl>
                                      </p:cBhvr>
                                    </p:animEffect>
                                  </p:childTnLst>
                                  <p:subTnLst>
                                    <p:animClr clrSpc="rgb" dir="cw">
                                      <p:cBhvr override="childStyle">
                                        <p:cTn dur="1" fill="hold" display="0" masterRel="nextClick" afterEffect="1"/>
                                        <p:tgtEl>
                                          <p:spTgt spid="30">
                                            <p:txEl>
                                              <p:pRg st="4" end="4"/>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30" grpId="0" build="p"/>
    </p:bldLst>
  </p:timing>
  <p:txStyles>
    <p:titleStyle>
      <a:lvl1pPr algn="l" rtl="0" eaLnBrk="1" latinLnBrk="0" hangingPunct="1">
        <a:spcBef>
          <a:spcPct val="0"/>
        </a:spcBef>
        <a:buNone/>
        <a:defRPr kumimoji="0" sz="4941" b="0" kern="1200">
          <a:ln>
            <a:noFill/>
          </a:ln>
          <a:solidFill>
            <a:schemeClr val="tx2"/>
          </a:solidFill>
          <a:effectLst/>
          <a:latin typeface="+mj-lt"/>
          <a:ea typeface="+mj-ea"/>
          <a:cs typeface="+mj-cs"/>
        </a:defRPr>
      </a:lvl1pPr>
    </p:titleStyle>
    <p:bodyStyle>
      <a:lvl1pPr marL="269703" indent="-269703" algn="l" rtl="0" eaLnBrk="1" latinLnBrk="0" hangingPunct="1">
        <a:spcBef>
          <a:spcPct val="20000"/>
        </a:spcBef>
        <a:buClr>
          <a:schemeClr val="accent3"/>
        </a:buClr>
        <a:buSzPct val="95000"/>
        <a:buFont typeface="Wingdings 2"/>
        <a:buChar char=""/>
        <a:defRPr kumimoji="0" sz="2559" kern="1200">
          <a:solidFill>
            <a:schemeClr val="tx1"/>
          </a:solidFill>
          <a:latin typeface="+mn-lt"/>
          <a:ea typeface="+mn-ea"/>
          <a:cs typeface="+mn-cs"/>
        </a:defRPr>
      </a:lvl1pPr>
      <a:lvl2pPr marL="629307" indent="-242733" algn="l" rtl="0" eaLnBrk="1" latinLnBrk="0" hangingPunct="1">
        <a:spcBef>
          <a:spcPct val="20000"/>
        </a:spcBef>
        <a:buClr>
          <a:schemeClr val="accent1"/>
        </a:buClr>
        <a:buSzPct val="85000"/>
        <a:buFont typeface="Wingdings 2"/>
        <a:buChar char=""/>
        <a:defRPr kumimoji="0" sz="2382" kern="1200">
          <a:solidFill>
            <a:schemeClr val="tx1"/>
          </a:solidFill>
          <a:latin typeface="+mn-lt"/>
          <a:ea typeface="+mn-ea"/>
          <a:cs typeface="+mn-cs"/>
        </a:defRPr>
      </a:lvl2pPr>
      <a:lvl3pPr marL="899010" indent="-242733" algn="l" rtl="0" eaLnBrk="1" latinLnBrk="0" hangingPunct="1">
        <a:spcBef>
          <a:spcPct val="20000"/>
        </a:spcBef>
        <a:buClr>
          <a:schemeClr val="accent2"/>
        </a:buClr>
        <a:buSzPct val="70000"/>
        <a:buFont typeface="Wingdings 2"/>
        <a:buChar char=""/>
        <a:defRPr kumimoji="0" sz="2030" kern="1200">
          <a:solidFill>
            <a:schemeClr val="tx1"/>
          </a:solidFill>
          <a:latin typeface="+mn-lt"/>
          <a:ea typeface="+mn-ea"/>
          <a:cs typeface="+mn-cs"/>
        </a:defRPr>
      </a:lvl3pPr>
      <a:lvl4pPr marL="1168714" indent="-206773" algn="l" rtl="0" eaLnBrk="1" latinLnBrk="0" hangingPunct="1">
        <a:spcBef>
          <a:spcPct val="20000"/>
        </a:spcBef>
        <a:buClr>
          <a:schemeClr val="accent3"/>
        </a:buClr>
        <a:buSzPct val="65000"/>
        <a:buFont typeface="Wingdings 2"/>
        <a:buChar char=""/>
        <a:defRPr kumimoji="0" sz="1941" kern="1200">
          <a:solidFill>
            <a:schemeClr val="tx1"/>
          </a:solidFill>
          <a:latin typeface="+mn-lt"/>
          <a:ea typeface="+mn-ea"/>
          <a:cs typeface="+mn-cs"/>
        </a:defRPr>
      </a:lvl4pPr>
      <a:lvl5pPr marL="1438417" indent="-206773" algn="l" rtl="0" eaLnBrk="1" latinLnBrk="0" hangingPunct="1">
        <a:spcBef>
          <a:spcPct val="20000"/>
        </a:spcBef>
        <a:buClr>
          <a:schemeClr val="accent4"/>
        </a:buClr>
        <a:buSzPct val="65000"/>
        <a:buFont typeface="Wingdings 2"/>
        <a:buChar char=""/>
        <a:defRPr kumimoji="0" sz="1941" kern="1200">
          <a:solidFill>
            <a:schemeClr val="tx1"/>
          </a:solidFill>
          <a:latin typeface="+mn-lt"/>
          <a:ea typeface="+mn-ea"/>
          <a:cs typeface="+mn-cs"/>
        </a:defRPr>
      </a:lvl5pPr>
      <a:lvl6pPr marL="1708121" indent="-206773" algn="l" rtl="0" eaLnBrk="1" latinLnBrk="0" hangingPunct="1">
        <a:spcBef>
          <a:spcPct val="20000"/>
        </a:spcBef>
        <a:buClr>
          <a:schemeClr val="accent5"/>
        </a:buClr>
        <a:buSzPct val="80000"/>
        <a:buFont typeface="Wingdings 2"/>
        <a:buChar char=""/>
        <a:defRPr kumimoji="0" sz="1765" kern="1200">
          <a:solidFill>
            <a:schemeClr val="tx1"/>
          </a:solidFill>
          <a:latin typeface="+mn-lt"/>
          <a:ea typeface="+mn-ea"/>
          <a:cs typeface="+mn-cs"/>
        </a:defRPr>
      </a:lvl6pPr>
      <a:lvl7pPr marL="1887922" indent="-179802" algn="l" rtl="0" eaLnBrk="1" latinLnBrk="0" hangingPunct="1">
        <a:spcBef>
          <a:spcPct val="20000"/>
        </a:spcBef>
        <a:buClr>
          <a:schemeClr val="accent6"/>
        </a:buClr>
        <a:buSzPct val="80000"/>
        <a:buFont typeface="Wingdings 2"/>
        <a:buChar char=""/>
        <a:defRPr kumimoji="0" sz="1588" kern="1200" baseline="0">
          <a:solidFill>
            <a:schemeClr val="tx1"/>
          </a:solidFill>
          <a:latin typeface="+mn-lt"/>
          <a:ea typeface="+mn-ea"/>
          <a:cs typeface="+mn-cs"/>
        </a:defRPr>
      </a:lvl7pPr>
      <a:lvl8pPr marL="2157626" indent="-179802" algn="l" rtl="0" eaLnBrk="1" latinLnBrk="0" hangingPunct="1">
        <a:spcBef>
          <a:spcPct val="20000"/>
        </a:spcBef>
        <a:buClr>
          <a:schemeClr val="tx2"/>
        </a:buClr>
        <a:buChar char="•"/>
        <a:defRPr kumimoji="0" sz="1588" kern="1200">
          <a:solidFill>
            <a:schemeClr val="tx1"/>
          </a:solidFill>
          <a:latin typeface="+mn-lt"/>
          <a:ea typeface="+mn-ea"/>
          <a:cs typeface="+mn-cs"/>
        </a:defRPr>
      </a:lvl8pPr>
      <a:lvl9pPr marL="2427329" indent="-179802" algn="l" rtl="0" eaLnBrk="1" latinLnBrk="0" hangingPunct="1">
        <a:spcBef>
          <a:spcPct val="20000"/>
        </a:spcBef>
        <a:buClr>
          <a:schemeClr val="tx2"/>
        </a:buClr>
        <a:buFontTx/>
        <a:buChar char="•"/>
        <a:defRPr kumimoji="0" sz="1412"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49505" algn="l" rtl="0" eaLnBrk="1" latinLnBrk="0" hangingPunct="1">
        <a:defRPr kumimoji="0" kern="1200">
          <a:solidFill>
            <a:schemeClr val="tx1"/>
          </a:solidFill>
          <a:latin typeface="+mn-lt"/>
          <a:ea typeface="+mn-ea"/>
          <a:cs typeface="+mn-cs"/>
        </a:defRPr>
      </a:lvl2pPr>
      <a:lvl3pPr marL="899010" algn="l" rtl="0" eaLnBrk="1" latinLnBrk="0" hangingPunct="1">
        <a:defRPr kumimoji="0" kern="1200">
          <a:solidFill>
            <a:schemeClr val="tx1"/>
          </a:solidFill>
          <a:latin typeface="+mn-lt"/>
          <a:ea typeface="+mn-ea"/>
          <a:cs typeface="+mn-cs"/>
        </a:defRPr>
      </a:lvl3pPr>
      <a:lvl4pPr marL="1348516" algn="l" rtl="0" eaLnBrk="1" latinLnBrk="0" hangingPunct="1">
        <a:defRPr kumimoji="0" kern="1200">
          <a:solidFill>
            <a:schemeClr val="tx1"/>
          </a:solidFill>
          <a:latin typeface="+mn-lt"/>
          <a:ea typeface="+mn-ea"/>
          <a:cs typeface="+mn-cs"/>
        </a:defRPr>
      </a:lvl4pPr>
      <a:lvl5pPr marL="1798021" algn="l" rtl="0" eaLnBrk="1" latinLnBrk="0" hangingPunct="1">
        <a:defRPr kumimoji="0" kern="1200">
          <a:solidFill>
            <a:schemeClr val="tx1"/>
          </a:solidFill>
          <a:latin typeface="+mn-lt"/>
          <a:ea typeface="+mn-ea"/>
          <a:cs typeface="+mn-cs"/>
        </a:defRPr>
      </a:lvl5pPr>
      <a:lvl6pPr marL="2247527" algn="l" rtl="0" eaLnBrk="1" latinLnBrk="0" hangingPunct="1">
        <a:defRPr kumimoji="0" kern="1200">
          <a:solidFill>
            <a:schemeClr val="tx1"/>
          </a:solidFill>
          <a:latin typeface="+mn-lt"/>
          <a:ea typeface="+mn-ea"/>
          <a:cs typeface="+mn-cs"/>
        </a:defRPr>
      </a:lvl6pPr>
      <a:lvl7pPr marL="2697032" algn="l" rtl="0" eaLnBrk="1" latinLnBrk="0" hangingPunct="1">
        <a:defRPr kumimoji="0" kern="1200">
          <a:solidFill>
            <a:schemeClr val="tx1"/>
          </a:solidFill>
          <a:latin typeface="+mn-lt"/>
          <a:ea typeface="+mn-ea"/>
          <a:cs typeface="+mn-cs"/>
        </a:defRPr>
      </a:lvl7pPr>
      <a:lvl8pPr marL="3146538" algn="l" rtl="0" eaLnBrk="1" latinLnBrk="0" hangingPunct="1">
        <a:defRPr kumimoji="0" kern="1200">
          <a:solidFill>
            <a:schemeClr val="tx1"/>
          </a:solidFill>
          <a:latin typeface="+mn-lt"/>
          <a:ea typeface="+mn-ea"/>
          <a:cs typeface="+mn-cs"/>
        </a:defRPr>
      </a:lvl8pPr>
      <a:lvl9pPr marL="3596043"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3"/>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89896" tIns="44948" rIns="89896" bIns="44948" anchor="t" compatLnSpc="1"/>
          <a:lstStyle/>
          <a:p>
            <a:pPr marL="0" marR="0" lvl="0" indent="0" algn="l" defTabSz="806867" rtl="0" eaLnBrk="1" fontAlgn="base" latinLnBrk="0" hangingPunct="1">
              <a:lnSpc>
                <a:spcPct val="100000"/>
              </a:lnSpc>
              <a:spcBef>
                <a:spcPct val="0"/>
              </a:spcBef>
              <a:spcAft>
                <a:spcPct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onstantia"/>
              <a:ea typeface="+mn-ea"/>
              <a:cs typeface="Arial" pitchFamily="34" charset="0"/>
            </a:endParaRPr>
          </a:p>
        </p:txBody>
      </p:sp>
      <p:sp>
        <p:nvSpPr>
          <p:cNvPr id="8" name="Freeform 7"/>
          <p:cNvSpPr>
            <a:spLocks/>
          </p:cNvSpPr>
          <p:nvPr/>
        </p:nvSpPr>
        <p:spPr bwMode="auto">
          <a:xfrm>
            <a:off x="4381500" y="-7143"/>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89896" tIns="44948" rIns="89896" bIns="44948" anchor="t" compatLnSpc="1"/>
          <a:lstStyle/>
          <a:p>
            <a:pPr marL="0" marR="0" lvl="0" indent="0" algn="l" defTabSz="806867" rtl="0" eaLnBrk="1" fontAlgn="base" latinLnBrk="0" hangingPunct="1">
              <a:lnSpc>
                <a:spcPct val="100000"/>
              </a:lnSpc>
              <a:spcBef>
                <a:spcPct val="0"/>
              </a:spcBef>
              <a:spcAft>
                <a:spcPct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onstantia"/>
              <a:ea typeface="+mn-ea"/>
              <a:cs typeface="Arial" pitchFamily="34" charset="0"/>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tIns="50941"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lIns="101882" tIns="50941" rIns="101882" bIns="50941">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147">
                <a:solidFill>
                  <a:schemeClr val="tx2">
                    <a:shade val="90000"/>
                  </a:schemeClr>
                </a:solidFill>
              </a:defRPr>
            </a:lvl1pPr>
          </a:lstStyle>
          <a:p>
            <a:pPr defTabSz="806867">
              <a:defRPr/>
            </a:pPr>
            <a:endParaRPr lang="en-US">
              <a:solidFill>
                <a:srgbClr val="04617B">
                  <a:shade val="90000"/>
                </a:srgbClr>
              </a:solidFill>
              <a:latin typeface="Arial" pitchFamily="34" charset="0"/>
              <a:cs typeface="Arial" pitchFamily="34" charset="0"/>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147">
                <a:solidFill>
                  <a:schemeClr val="tx2">
                    <a:shade val="90000"/>
                  </a:schemeClr>
                </a:solidFill>
              </a:defRPr>
            </a:lvl1pPr>
          </a:lstStyle>
          <a:p>
            <a:pPr defTabSz="806867">
              <a:defRPr/>
            </a:pPr>
            <a:endParaRPr lang="en-US">
              <a:solidFill>
                <a:srgbClr val="04617B">
                  <a:shade val="90000"/>
                </a:srgbClr>
              </a:solidFill>
              <a:latin typeface="Arial" pitchFamily="34" charset="0"/>
              <a:cs typeface="Arial" pitchFamily="34" charset="0"/>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147">
                <a:solidFill>
                  <a:schemeClr val="tx2">
                    <a:shade val="90000"/>
                  </a:schemeClr>
                </a:solidFill>
              </a:defRPr>
            </a:lvl1pPr>
          </a:lstStyle>
          <a:p>
            <a:pPr defTabSz="806867">
              <a:defRPr/>
            </a:pPr>
            <a:fld id="{C7FB14A8-5F9C-4305-91FB-8DC0037A1E24}" type="slidenum">
              <a:rPr lang="ar-SA" smtClean="0">
                <a:solidFill>
                  <a:srgbClr val="04617B">
                    <a:shade val="90000"/>
                  </a:srgbClr>
                </a:solidFill>
                <a:latin typeface="Arial" pitchFamily="34" charset="0"/>
                <a:cs typeface="Arial" pitchFamily="34" charset="0"/>
              </a:rPr>
              <a:pPr defTabSz="806867">
                <a:defRPr/>
              </a:pPr>
              <a:t>‹#›</a:t>
            </a:fld>
            <a:endParaRPr lang="en-US">
              <a:solidFill>
                <a:srgbClr val="04617B">
                  <a:shade val="90000"/>
                </a:srgbClr>
              </a:solidFill>
              <a:latin typeface="Arial" pitchFamily="34" charset="0"/>
              <a:cs typeface="Arial" pitchFamily="34" charset="0"/>
            </a:endParaRPr>
          </a:p>
        </p:txBody>
      </p:sp>
      <p:grpSp>
        <p:nvGrpSpPr>
          <p:cNvPr id="2" name="Group 1"/>
          <p:cNvGrpSpPr/>
          <p:nvPr/>
        </p:nvGrpSpPr>
        <p:grpSpPr>
          <a:xfrm>
            <a:off x="-19017" y="202409"/>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marL="0" marR="0" lvl="0" indent="0" algn="r" defTabSz="806867" rtl="1" eaLnBrk="1" fontAlgn="base" latinLnBrk="0" hangingPunct="1">
                <a:lnSpc>
                  <a:spcPct val="100000"/>
                </a:lnSpc>
                <a:spcBef>
                  <a:spcPct val="0"/>
                </a:spcBef>
                <a:spcAft>
                  <a:spcPct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marL="0" marR="0" lvl="0" indent="0" algn="r" defTabSz="806867" rtl="1" eaLnBrk="1" fontAlgn="base" latinLnBrk="0" hangingPunct="1">
                <a:lnSpc>
                  <a:spcPct val="100000"/>
                </a:lnSpc>
                <a:spcBef>
                  <a:spcPct val="0"/>
                </a:spcBef>
                <a:spcAft>
                  <a:spcPct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grpSp>
    </p:spTree>
    <p:extLst>
      <p:ext uri="{BB962C8B-B14F-4D97-AF65-F5344CB8AC3E}">
        <p14:creationId xmlns:p14="http://schemas.microsoft.com/office/powerpoint/2010/main" val="788103841"/>
      </p:ext>
    </p:extLst>
  </p:cSld>
  <p:clrMap bg1="lt1" tx1="dk1" bg2="lt2" tx2="dk2" accent1="accent1" accent2="accent2" accent3="accent3" accent4="accent4" accent5="accent5" accent6="accent6" hlink="hlink" folHlink="folHlink"/>
  <p:sldLayoutIdLst>
    <p:sldLayoutId id="2147483819" r:id="rId1"/>
    <p:sldLayoutId id="2147483820" r:id="rId2"/>
    <p:sldLayoutId id="2147483821" r:id="rId3"/>
    <p:sldLayoutId id="2147483822" r:id="rId4"/>
    <p:sldLayoutId id="2147483823" r:id="rId5"/>
    <p:sldLayoutId id="2147483824" r:id="rId6"/>
    <p:sldLayoutId id="2147483825" r:id="rId7"/>
    <p:sldLayoutId id="2147483826" r:id="rId8"/>
    <p:sldLayoutId id="2147483827" r:id="rId9"/>
    <p:sldLayoutId id="2147483828" r:id="rId10"/>
    <p:sldLayoutId id="2147483829" r:id="rId11"/>
  </p:sldLayoutIdLst>
  <p:transition spd="med">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0">
                                            <p:txEl>
                                              <p:pRg st="0" end="0"/>
                                            </p:txEl>
                                          </p:spTgt>
                                        </p:tgtEl>
                                        <p:attrNameLst>
                                          <p:attrName>style.visibility</p:attrName>
                                        </p:attrNameLst>
                                      </p:cBhvr>
                                      <p:to>
                                        <p:strVal val="visible"/>
                                      </p:to>
                                    </p:set>
                                    <p:animEffect transition="in" filter="fade">
                                      <p:cBhvr>
                                        <p:cTn id="12" dur="2000"/>
                                        <p:tgtEl>
                                          <p:spTgt spid="30">
                                            <p:txEl>
                                              <p:pRg st="0" end="0"/>
                                            </p:txEl>
                                          </p:spTgt>
                                        </p:tgtEl>
                                      </p:cBhvr>
                                    </p:animEffect>
                                  </p:childTnLst>
                                  <p:subTnLst>
                                    <p:animClr clrSpc="rgb" dir="cw">
                                      <p:cBhvr override="childStyle">
                                        <p:cTn dur="1" fill="hold" display="0" masterRel="nextClick" afterEffect="1"/>
                                        <p:tgtEl>
                                          <p:spTgt spid="30">
                                            <p:txEl>
                                              <p:pRg st="0" end="0"/>
                                            </p:txEl>
                                          </p:spTgt>
                                        </p:tgtEl>
                                        <p:attrNameLst>
                                          <p:attrName>ppt_c</p:attrName>
                                        </p:attrNameLst>
                                      </p:cBhvr>
                                      <p:to>
                                        <a:schemeClr val="bg2"/>
                                      </p:to>
                                    </p:animClr>
                                  </p:subTnLst>
                                </p:cTn>
                              </p:par>
                              <p:par>
                                <p:cTn id="13" presetID="10" presetClass="entr" presetSubtype="0" fill="hold" grpId="0" nodeType="withEffect">
                                  <p:stCondLst>
                                    <p:cond delay="0"/>
                                  </p:stCondLst>
                                  <p:childTnLst>
                                    <p:set>
                                      <p:cBhvr>
                                        <p:cTn id="14" dur="1" fill="hold">
                                          <p:stCondLst>
                                            <p:cond delay="0"/>
                                          </p:stCondLst>
                                        </p:cTn>
                                        <p:tgtEl>
                                          <p:spTgt spid="30">
                                            <p:txEl>
                                              <p:pRg st="1" end="1"/>
                                            </p:txEl>
                                          </p:spTgt>
                                        </p:tgtEl>
                                        <p:attrNameLst>
                                          <p:attrName>style.visibility</p:attrName>
                                        </p:attrNameLst>
                                      </p:cBhvr>
                                      <p:to>
                                        <p:strVal val="visible"/>
                                      </p:to>
                                    </p:set>
                                    <p:animEffect transition="in" filter="fade">
                                      <p:cBhvr>
                                        <p:cTn id="15" dur="2000"/>
                                        <p:tgtEl>
                                          <p:spTgt spid="30">
                                            <p:txEl>
                                              <p:pRg st="1" end="1"/>
                                            </p:txEl>
                                          </p:spTgt>
                                        </p:tgtEl>
                                      </p:cBhvr>
                                    </p:animEffect>
                                  </p:childTnLst>
                                  <p:subTnLst>
                                    <p:animClr clrSpc="rgb" dir="cw">
                                      <p:cBhvr override="childStyle">
                                        <p:cTn dur="1" fill="hold" display="0" masterRel="nextClick" afterEffect="1"/>
                                        <p:tgtEl>
                                          <p:spTgt spid="30">
                                            <p:txEl>
                                              <p:pRg st="1" end="1"/>
                                            </p:txEl>
                                          </p:spTgt>
                                        </p:tgtEl>
                                        <p:attrNameLst>
                                          <p:attrName>ppt_c</p:attrName>
                                        </p:attrNameLst>
                                      </p:cBhvr>
                                      <p:to>
                                        <a:schemeClr val="bg2"/>
                                      </p:to>
                                    </p:animClr>
                                  </p:subTnLst>
                                </p:cTn>
                              </p:par>
                              <p:par>
                                <p:cTn id="16" presetID="10" presetClass="entr" presetSubtype="0" fill="hold" grpId="0" nodeType="withEffect">
                                  <p:stCondLst>
                                    <p:cond delay="0"/>
                                  </p:stCondLst>
                                  <p:childTnLst>
                                    <p:set>
                                      <p:cBhvr>
                                        <p:cTn id="17" dur="1" fill="hold">
                                          <p:stCondLst>
                                            <p:cond delay="0"/>
                                          </p:stCondLst>
                                        </p:cTn>
                                        <p:tgtEl>
                                          <p:spTgt spid="30">
                                            <p:txEl>
                                              <p:pRg st="2" end="2"/>
                                            </p:txEl>
                                          </p:spTgt>
                                        </p:tgtEl>
                                        <p:attrNameLst>
                                          <p:attrName>style.visibility</p:attrName>
                                        </p:attrNameLst>
                                      </p:cBhvr>
                                      <p:to>
                                        <p:strVal val="visible"/>
                                      </p:to>
                                    </p:set>
                                    <p:animEffect transition="in" filter="fade">
                                      <p:cBhvr>
                                        <p:cTn id="18" dur="2000"/>
                                        <p:tgtEl>
                                          <p:spTgt spid="30">
                                            <p:txEl>
                                              <p:pRg st="2" end="2"/>
                                            </p:txEl>
                                          </p:spTgt>
                                        </p:tgtEl>
                                      </p:cBhvr>
                                    </p:animEffect>
                                  </p:childTnLst>
                                  <p:subTnLst>
                                    <p:animClr clrSpc="rgb" dir="cw">
                                      <p:cBhvr override="childStyle">
                                        <p:cTn dur="1" fill="hold" display="0" masterRel="nextClick" afterEffect="1"/>
                                        <p:tgtEl>
                                          <p:spTgt spid="30">
                                            <p:txEl>
                                              <p:pRg st="2" end="2"/>
                                            </p:txEl>
                                          </p:spTgt>
                                        </p:tgtEl>
                                        <p:attrNameLst>
                                          <p:attrName>ppt_c</p:attrName>
                                        </p:attrNameLst>
                                      </p:cBhvr>
                                      <p:to>
                                        <a:schemeClr val="bg2"/>
                                      </p:to>
                                    </p:animClr>
                                  </p:subTnLst>
                                </p:cTn>
                              </p:par>
                              <p:par>
                                <p:cTn id="19" presetID="10" presetClass="entr" presetSubtype="0" fill="hold" grpId="0" nodeType="withEffect">
                                  <p:stCondLst>
                                    <p:cond delay="0"/>
                                  </p:stCondLst>
                                  <p:childTnLst>
                                    <p:set>
                                      <p:cBhvr>
                                        <p:cTn id="20" dur="1" fill="hold">
                                          <p:stCondLst>
                                            <p:cond delay="0"/>
                                          </p:stCondLst>
                                        </p:cTn>
                                        <p:tgtEl>
                                          <p:spTgt spid="30">
                                            <p:txEl>
                                              <p:pRg st="3" end="3"/>
                                            </p:txEl>
                                          </p:spTgt>
                                        </p:tgtEl>
                                        <p:attrNameLst>
                                          <p:attrName>style.visibility</p:attrName>
                                        </p:attrNameLst>
                                      </p:cBhvr>
                                      <p:to>
                                        <p:strVal val="visible"/>
                                      </p:to>
                                    </p:set>
                                    <p:animEffect transition="in" filter="fade">
                                      <p:cBhvr>
                                        <p:cTn id="21" dur="2000"/>
                                        <p:tgtEl>
                                          <p:spTgt spid="30">
                                            <p:txEl>
                                              <p:pRg st="3" end="3"/>
                                            </p:txEl>
                                          </p:spTgt>
                                        </p:tgtEl>
                                      </p:cBhvr>
                                    </p:animEffect>
                                  </p:childTnLst>
                                  <p:subTnLst>
                                    <p:animClr clrSpc="rgb" dir="cw">
                                      <p:cBhvr override="childStyle">
                                        <p:cTn dur="1" fill="hold" display="0" masterRel="nextClick" afterEffect="1"/>
                                        <p:tgtEl>
                                          <p:spTgt spid="30">
                                            <p:txEl>
                                              <p:pRg st="3" end="3"/>
                                            </p:txEl>
                                          </p:spTgt>
                                        </p:tgtEl>
                                        <p:attrNameLst>
                                          <p:attrName>ppt_c</p:attrName>
                                        </p:attrNameLst>
                                      </p:cBhvr>
                                      <p:to>
                                        <a:schemeClr val="bg2"/>
                                      </p:to>
                                    </p:animClr>
                                  </p:subTnLst>
                                </p:cTn>
                              </p:par>
                              <p:par>
                                <p:cTn id="22" presetID="10" presetClass="entr" presetSubtype="0" fill="hold" grpId="0" nodeType="withEffect">
                                  <p:stCondLst>
                                    <p:cond delay="0"/>
                                  </p:stCondLst>
                                  <p:childTnLst>
                                    <p:set>
                                      <p:cBhvr>
                                        <p:cTn id="23" dur="1" fill="hold">
                                          <p:stCondLst>
                                            <p:cond delay="0"/>
                                          </p:stCondLst>
                                        </p:cTn>
                                        <p:tgtEl>
                                          <p:spTgt spid="30">
                                            <p:txEl>
                                              <p:pRg st="4" end="4"/>
                                            </p:txEl>
                                          </p:spTgt>
                                        </p:tgtEl>
                                        <p:attrNameLst>
                                          <p:attrName>style.visibility</p:attrName>
                                        </p:attrNameLst>
                                      </p:cBhvr>
                                      <p:to>
                                        <p:strVal val="visible"/>
                                      </p:to>
                                    </p:set>
                                    <p:animEffect transition="in" filter="fade">
                                      <p:cBhvr>
                                        <p:cTn id="24" dur="2000"/>
                                        <p:tgtEl>
                                          <p:spTgt spid="30">
                                            <p:txEl>
                                              <p:pRg st="4" end="4"/>
                                            </p:txEl>
                                          </p:spTgt>
                                        </p:tgtEl>
                                      </p:cBhvr>
                                    </p:animEffect>
                                  </p:childTnLst>
                                  <p:subTnLst>
                                    <p:animClr clrSpc="rgb" dir="cw">
                                      <p:cBhvr override="childStyle">
                                        <p:cTn dur="1" fill="hold" display="0" masterRel="nextClick" afterEffect="1"/>
                                        <p:tgtEl>
                                          <p:spTgt spid="30">
                                            <p:txEl>
                                              <p:pRg st="4" end="4"/>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30" grpId="0" build="p"/>
    </p:bldLst>
  </p:timing>
  <p:txStyles>
    <p:titleStyle>
      <a:lvl1pPr algn="l" rtl="0" eaLnBrk="1" latinLnBrk="0" hangingPunct="1">
        <a:spcBef>
          <a:spcPct val="0"/>
        </a:spcBef>
        <a:buNone/>
        <a:defRPr kumimoji="0" sz="4941" b="0" kern="1200">
          <a:ln>
            <a:noFill/>
          </a:ln>
          <a:solidFill>
            <a:schemeClr val="tx2"/>
          </a:solidFill>
          <a:effectLst/>
          <a:latin typeface="+mj-lt"/>
          <a:ea typeface="+mj-ea"/>
          <a:cs typeface="+mj-cs"/>
        </a:defRPr>
      </a:lvl1pPr>
    </p:titleStyle>
    <p:bodyStyle>
      <a:lvl1pPr marL="269703" indent="-269703" algn="l" rtl="0" eaLnBrk="1" latinLnBrk="0" hangingPunct="1">
        <a:spcBef>
          <a:spcPct val="20000"/>
        </a:spcBef>
        <a:buClr>
          <a:schemeClr val="accent3"/>
        </a:buClr>
        <a:buSzPct val="95000"/>
        <a:buFont typeface="Wingdings 2"/>
        <a:buChar char=""/>
        <a:defRPr kumimoji="0" sz="2559" kern="1200">
          <a:solidFill>
            <a:schemeClr val="tx1"/>
          </a:solidFill>
          <a:latin typeface="+mn-lt"/>
          <a:ea typeface="+mn-ea"/>
          <a:cs typeface="+mn-cs"/>
        </a:defRPr>
      </a:lvl1pPr>
      <a:lvl2pPr marL="629307" indent="-242733" algn="l" rtl="0" eaLnBrk="1" latinLnBrk="0" hangingPunct="1">
        <a:spcBef>
          <a:spcPct val="20000"/>
        </a:spcBef>
        <a:buClr>
          <a:schemeClr val="accent1"/>
        </a:buClr>
        <a:buSzPct val="85000"/>
        <a:buFont typeface="Wingdings 2"/>
        <a:buChar char=""/>
        <a:defRPr kumimoji="0" sz="2382" kern="1200">
          <a:solidFill>
            <a:schemeClr val="tx1"/>
          </a:solidFill>
          <a:latin typeface="+mn-lt"/>
          <a:ea typeface="+mn-ea"/>
          <a:cs typeface="+mn-cs"/>
        </a:defRPr>
      </a:lvl2pPr>
      <a:lvl3pPr marL="899010" indent="-242733" algn="l" rtl="0" eaLnBrk="1" latinLnBrk="0" hangingPunct="1">
        <a:spcBef>
          <a:spcPct val="20000"/>
        </a:spcBef>
        <a:buClr>
          <a:schemeClr val="accent2"/>
        </a:buClr>
        <a:buSzPct val="70000"/>
        <a:buFont typeface="Wingdings 2"/>
        <a:buChar char=""/>
        <a:defRPr kumimoji="0" sz="2030" kern="1200">
          <a:solidFill>
            <a:schemeClr val="tx1"/>
          </a:solidFill>
          <a:latin typeface="+mn-lt"/>
          <a:ea typeface="+mn-ea"/>
          <a:cs typeface="+mn-cs"/>
        </a:defRPr>
      </a:lvl3pPr>
      <a:lvl4pPr marL="1168714" indent="-206773" algn="l" rtl="0" eaLnBrk="1" latinLnBrk="0" hangingPunct="1">
        <a:spcBef>
          <a:spcPct val="20000"/>
        </a:spcBef>
        <a:buClr>
          <a:schemeClr val="accent3"/>
        </a:buClr>
        <a:buSzPct val="65000"/>
        <a:buFont typeface="Wingdings 2"/>
        <a:buChar char=""/>
        <a:defRPr kumimoji="0" sz="1941" kern="1200">
          <a:solidFill>
            <a:schemeClr val="tx1"/>
          </a:solidFill>
          <a:latin typeface="+mn-lt"/>
          <a:ea typeface="+mn-ea"/>
          <a:cs typeface="+mn-cs"/>
        </a:defRPr>
      </a:lvl4pPr>
      <a:lvl5pPr marL="1438417" indent="-206773" algn="l" rtl="0" eaLnBrk="1" latinLnBrk="0" hangingPunct="1">
        <a:spcBef>
          <a:spcPct val="20000"/>
        </a:spcBef>
        <a:buClr>
          <a:schemeClr val="accent4"/>
        </a:buClr>
        <a:buSzPct val="65000"/>
        <a:buFont typeface="Wingdings 2"/>
        <a:buChar char=""/>
        <a:defRPr kumimoji="0" sz="1941" kern="1200">
          <a:solidFill>
            <a:schemeClr val="tx1"/>
          </a:solidFill>
          <a:latin typeface="+mn-lt"/>
          <a:ea typeface="+mn-ea"/>
          <a:cs typeface="+mn-cs"/>
        </a:defRPr>
      </a:lvl5pPr>
      <a:lvl6pPr marL="1708121" indent="-206773" algn="l" rtl="0" eaLnBrk="1" latinLnBrk="0" hangingPunct="1">
        <a:spcBef>
          <a:spcPct val="20000"/>
        </a:spcBef>
        <a:buClr>
          <a:schemeClr val="accent5"/>
        </a:buClr>
        <a:buSzPct val="80000"/>
        <a:buFont typeface="Wingdings 2"/>
        <a:buChar char=""/>
        <a:defRPr kumimoji="0" sz="1765" kern="1200">
          <a:solidFill>
            <a:schemeClr val="tx1"/>
          </a:solidFill>
          <a:latin typeface="+mn-lt"/>
          <a:ea typeface="+mn-ea"/>
          <a:cs typeface="+mn-cs"/>
        </a:defRPr>
      </a:lvl6pPr>
      <a:lvl7pPr marL="1887922" indent="-179802" algn="l" rtl="0" eaLnBrk="1" latinLnBrk="0" hangingPunct="1">
        <a:spcBef>
          <a:spcPct val="20000"/>
        </a:spcBef>
        <a:buClr>
          <a:schemeClr val="accent6"/>
        </a:buClr>
        <a:buSzPct val="80000"/>
        <a:buFont typeface="Wingdings 2"/>
        <a:buChar char=""/>
        <a:defRPr kumimoji="0" sz="1588" kern="1200" baseline="0">
          <a:solidFill>
            <a:schemeClr val="tx1"/>
          </a:solidFill>
          <a:latin typeface="+mn-lt"/>
          <a:ea typeface="+mn-ea"/>
          <a:cs typeface="+mn-cs"/>
        </a:defRPr>
      </a:lvl7pPr>
      <a:lvl8pPr marL="2157626" indent="-179802" algn="l" rtl="0" eaLnBrk="1" latinLnBrk="0" hangingPunct="1">
        <a:spcBef>
          <a:spcPct val="20000"/>
        </a:spcBef>
        <a:buClr>
          <a:schemeClr val="tx2"/>
        </a:buClr>
        <a:buChar char="•"/>
        <a:defRPr kumimoji="0" sz="1588" kern="1200">
          <a:solidFill>
            <a:schemeClr val="tx1"/>
          </a:solidFill>
          <a:latin typeface="+mn-lt"/>
          <a:ea typeface="+mn-ea"/>
          <a:cs typeface="+mn-cs"/>
        </a:defRPr>
      </a:lvl8pPr>
      <a:lvl9pPr marL="2427329" indent="-179802" algn="l" rtl="0" eaLnBrk="1" latinLnBrk="0" hangingPunct="1">
        <a:spcBef>
          <a:spcPct val="20000"/>
        </a:spcBef>
        <a:buClr>
          <a:schemeClr val="tx2"/>
        </a:buClr>
        <a:buFontTx/>
        <a:buChar char="•"/>
        <a:defRPr kumimoji="0" sz="1412"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49505" algn="l" rtl="0" eaLnBrk="1" latinLnBrk="0" hangingPunct="1">
        <a:defRPr kumimoji="0" kern="1200">
          <a:solidFill>
            <a:schemeClr val="tx1"/>
          </a:solidFill>
          <a:latin typeface="+mn-lt"/>
          <a:ea typeface="+mn-ea"/>
          <a:cs typeface="+mn-cs"/>
        </a:defRPr>
      </a:lvl2pPr>
      <a:lvl3pPr marL="899010" algn="l" rtl="0" eaLnBrk="1" latinLnBrk="0" hangingPunct="1">
        <a:defRPr kumimoji="0" kern="1200">
          <a:solidFill>
            <a:schemeClr val="tx1"/>
          </a:solidFill>
          <a:latin typeface="+mn-lt"/>
          <a:ea typeface="+mn-ea"/>
          <a:cs typeface="+mn-cs"/>
        </a:defRPr>
      </a:lvl3pPr>
      <a:lvl4pPr marL="1348516" algn="l" rtl="0" eaLnBrk="1" latinLnBrk="0" hangingPunct="1">
        <a:defRPr kumimoji="0" kern="1200">
          <a:solidFill>
            <a:schemeClr val="tx1"/>
          </a:solidFill>
          <a:latin typeface="+mn-lt"/>
          <a:ea typeface="+mn-ea"/>
          <a:cs typeface="+mn-cs"/>
        </a:defRPr>
      </a:lvl4pPr>
      <a:lvl5pPr marL="1798021" algn="l" rtl="0" eaLnBrk="1" latinLnBrk="0" hangingPunct="1">
        <a:defRPr kumimoji="0" kern="1200">
          <a:solidFill>
            <a:schemeClr val="tx1"/>
          </a:solidFill>
          <a:latin typeface="+mn-lt"/>
          <a:ea typeface="+mn-ea"/>
          <a:cs typeface="+mn-cs"/>
        </a:defRPr>
      </a:lvl5pPr>
      <a:lvl6pPr marL="2247527" algn="l" rtl="0" eaLnBrk="1" latinLnBrk="0" hangingPunct="1">
        <a:defRPr kumimoji="0" kern="1200">
          <a:solidFill>
            <a:schemeClr val="tx1"/>
          </a:solidFill>
          <a:latin typeface="+mn-lt"/>
          <a:ea typeface="+mn-ea"/>
          <a:cs typeface="+mn-cs"/>
        </a:defRPr>
      </a:lvl6pPr>
      <a:lvl7pPr marL="2697032" algn="l" rtl="0" eaLnBrk="1" latinLnBrk="0" hangingPunct="1">
        <a:defRPr kumimoji="0" kern="1200">
          <a:solidFill>
            <a:schemeClr val="tx1"/>
          </a:solidFill>
          <a:latin typeface="+mn-lt"/>
          <a:ea typeface="+mn-ea"/>
          <a:cs typeface="+mn-cs"/>
        </a:defRPr>
      </a:lvl7pPr>
      <a:lvl8pPr marL="3146538" algn="l" rtl="0" eaLnBrk="1" latinLnBrk="0" hangingPunct="1">
        <a:defRPr kumimoji="0" kern="1200">
          <a:solidFill>
            <a:schemeClr val="tx1"/>
          </a:solidFill>
          <a:latin typeface="+mn-lt"/>
          <a:ea typeface="+mn-ea"/>
          <a:cs typeface="+mn-cs"/>
        </a:defRPr>
      </a:lvl8pPr>
      <a:lvl9pPr marL="3596043" algn="l" rtl="0" eaLnBrk="1" latinLnBrk="0" hangingPunct="1">
        <a:defRPr kumimoji="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3"/>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89896" tIns="44948" rIns="89896" bIns="44948" anchor="t" compatLnSpc="1"/>
          <a:lstStyle/>
          <a:p>
            <a:pPr marL="0" marR="0" lvl="0" indent="0" algn="l" defTabSz="806867" rtl="0" eaLnBrk="1" fontAlgn="base" latinLnBrk="0" hangingPunct="1">
              <a:lnSpc>
                <a:spcPct val="100000"/>
              </a:lnSpc>
              <a:spcBef>
                <a:spcPct val="0"/>
              </a:spcBef>
              <a:spcAft>
                <a:spcPct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onstantia"/>
              <a:ea typeface="+mn-ea"/>
              <a:cs typeface="Arial" pitchFamily="34" charset="0"/>
            </a:endParaRPr>
          </a:p>
        </p:txBody>
      </p:sp>
      <p:sp>
        <p:nvSpPr>
          <p:cNvPr id="8" name="Freeform 7"/>
          <p:cNvSpPr>
            <a:spLocks/>
          </p:cNvSpPr>
          <p:nvPr/>
        </p:nvSpPr>
        <p:spPr bwMode="auto">
          <a:xfrm>
            <a:off x="4381500" y="-7143"/>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89896" tIns="44948" rIns="89896" bIns="44948" anchor="t" compatLnSpc="1"/>
          <a:lstStyle/>
          <a:p>
            <a:pPr marL="0" marR="0" lvl="0" indent="0" algn="l" defTabSz="806867" rtl="0" eaLnBrk="1" fontAlgn="base" latinLnBrk="0" hangingPunct="1">
              <a:lnSpc>
                <a:spcPct val="100000"/>
              </a:lnSpc>
              <a:spcBef>
                <a:spcPct val="0"/>
              </a:spcBef>
              <a:spcAft>
                <a:spcPct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onstantia"/>
              <a:ea typeface="+mn-ea"/>
              <a:cs typeface="Arial" pitchFamily="34" charset="0"/>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tIns="50941"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lIns="101882" tIns="50941" rIns="101882" bIns="50941">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147">
                <a:solidFill>
                  <a:schemeClr val="tx2">
                    <a:shade val="90000"/>
                  </a:schemeClr>
                </a:solidFill>
              </a:defRPr>
            </a:lvl1pPr>
          </a:lstStyle>
          <a:p>
            <a:pPr defTabSz="806867">
              <a:defRPr/>
            </a:pPr>
            <a:endParaRPr lang="en-US">
              <a:solidFill>
                <a:srgbClr val="04617B">
                  <a:shade val="90000"/>
                </a:srgbClr>
              </a:solidFill>
              <a:latin typeface="Arial" pitchFamily="34" charset="0"/>
              <a:cs typeface="Arial" pitchFamily="34" charset="0"/>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147">
                <a:solidFill>
                  <a:schemeClr val="tx2">
                    <a:shade val="90000"/>
                  </a:schemeClr>
                </a:solidFill>
              </a:defRPr>
            </a:lvl1pPr>
          </a:lstStyle>
          <a:p>
            <a:pPr defTabSz="806867">
              <a:defRPr/>
            </a:pPr>
            <a:endParaRPr lang="en-US">
              <a:solidFill>
                <a:srgbClr val="04617B">
                  <a:shade val="90000"/>
                </a:srgbClr>
              </a:solidFill>
              <a:latin typeface="Arial" pitchFamily="34" charset="0"/>
              <a:cs typeface="Arial" pitchFamily="34" charset="0"/>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147">
                <a:solidFill>
                  <a:schemeClr val="tx2">
                    <a:shade val="90000"/>
                  </a:schemeClr>
                </a:solidFill>
              </a:defRPr>
            </a:lvl1pPr>
          </a:lstStyle>
          <a:p>
            <a:pPr defTabSz="806867">
              <a:defRPr/>
            </a:pPr>
            <a:fld id="{C7FB14A8-5F9C-4305-91FB-8DC0037A1E24}" type="slidenum">
              <a:rPr lang="ar-SA" smtClean="0">
                <a:solidFill>
                  <a:srgbClr val="04617B">
                    <a:shade val="90000"/>
                  </a:srgbClr>
                </a:solidFill>
                <a:latin typeface="Arial" pitchFamily="34" charset="0"/>
                <a:cs typeface="Arial" pitchFamily="34" charset="0"/>
              </a:rPr>
              <a:pPr defTabSz="806867">
                <a:defRPr/>
              </a:pPr>
              <a:t>‹#›</a:t>
            </a:fld>
            <a:endParaRPr lang="en-US">
              <a:solidFill>
                <a:srgbClr val="04617B">
                  <a:shade val="90000"/>
                </a:srgbClr>
              </a:solidFill>
              <a:latin typeface="Arial" pitchFamily="34" charset="0"/>
              <a:cs typeface="Arial" pitchFamily="34" charset="0"/>
            </a:endParaRPr>
          </a:p>
        </p:txBody>
      </p:sp>
      <p:grpSp>
        <p:nvGrpSpPr>
          <p:cNvPr id="2" name="Group 1"/>
          <p:cNvGrpSpPr/>
          <p:nvPr/>
        </p:nvGrpSpPr>
        <p:grpSpPr>
          <a:xfrm>
            <a:off x="-19017" y="202409"/>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marL="0" marR="0" lvl="0" indent="0" algn="r" defTabSz="806867" rtl="1" eaLnBrk="1" fontAlgn="base" latinLnBrk="0" hangingPunct="1">
                <a:lnSpc>
                  <a:spcPct val="100000"/>
                </a:lnSpc>
                <a:spcBef>
                  <a:spcPct val="0"/>
                </a:spcBef>
                <a:spcAft>
                  <a:spcPct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marL="0" marR="0" lvl="0" indent="0" algn="r" defTabSz="806867" rtl="1" eaLnBrk="1" fontAlgn="base" latinLnBrk="0" hangingPunct="1">
                <a:lnSpc>
                  <a:spcPct val="100000"/>
                </a:lnSpc>
                <a:spcBef>
                  <a:spcPct val="0"/>
                </a:spcBef>
                <a:spcAft>
                  <a:spcPct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grpSp>
    </p:spTree>
    <p:extLst>
      <p:ext uri="{BB962C8B-B14F-4D97-AF65-F5344CB8AC3E}">
        <p14:creationId xmlns:p14="http://schemas.microsoft.com/office/powerpoint/2010/main" val="1935598027"/>
      </p:ext>
    </p:extLst>
  </p:cSld>
  <p:clrMap bg1="lt1" tx1="dk1" bg2="lt2" tx2="dk2" accent1="accent1" accent2="accent2" accent3="accent3" accent4="accent4" accent5="accent5" accent6="accent6" hlink="hlink" folHlink="folHlink"/>
  <p:sldLayoutIdLst>
    <p:sldLayoutId id="2147483831" r:id="rId1"/>
    <p:sldLayoutId id="2147483832" r:id="rId2"/>
    <p:sldLayoutId id="2147483833" r:id="rId3"/>
    <p:sldLayoutId id="2147483834" r:id="rId4"/>
    <p:sldLayoutId id="2147483835" r:id="rId5"/>
    <p:sldLayoutId id="2147483836" r:id="rId6"/>
    <p:sldLayoutId id="2147483837" r:id="rId7"/>
    <p:sldLayoutId id="2147483838" r:id="rId8"/>
    <p:sldLayoutId id="2147483839" r:id="rId9"/>
    <p:sldLayoutId id="2147483840" r:id="rId10"/>
    <p:sldLayoutId id="2147483841" r:id="rId11"/>
  </p:sldLayoutIdLst>
  <p:transition spd="med">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0">
                                            <p:txEl>
                                              <p:pRg st="0" end="0"/>
                                            </p:txEl>
                                          </p:spTgt>
                                        </p:tgtEl>
                                        <p:attrNameLst>
                                          <p:attrName>style.visibility</p:attrName>
                                        </p:attrNameLst>
                                      </p:cBhvr>
                                      <p:to>
                                        <p:strVal val="visible"/>
                                      </p:to>
                                    </p:set>
                                    <p:animEffect transition="in" filter="fade">
                                      <p:cBhvr>
                                        <p:cTn id="12" dur="2000"/>
                                        <p:tgtEl>
                                          <p:spTgt spid="30">
                                            <p:txEl>
                                              <p:pRg st="0" end="0"/>
                                            </p:txEl>
                                          </p:spTgt>
                                        </p:tgtEl>
                                      </p:cBhvr>
                                    </p:animEffect>
                                  </p:childTnLst>
                                  <p:subTnLst>
                                    <p:animClr clrSpc="rgb" dir="cw">
                                      <p:cBhvr override="childStyle">
                                        <p:cTn dur="1" fill="hold" display="0" masterRel="nextClick" afterEffect="1"/>
                                        <p:tgtEl>
                                          <p:spTgt spid="30">
                                            <p:txEl>
                                              <p:pRg st="0" end="0"/>
                                            </p:txEl>
                                          </p:spTgt>
                                        </p:tgtEl>
                                        <p:attrNameLst>
                                          <p:attrName>ppt_c</p:attrName>
                                        </p:attrNameLst>
                                      </p:cBhvr>
                                      <p:to>
                                        <a:schemeClr val="bg2"/>
                                      </p:to>
                                    </p:animClr>
                                  </p:subTnLst>
                                </p:cTn>
                              </p:par>
                              <p:par>
                                <p:cTn id="13" presetID="10" presetClass="entr" presetSubtype="0" fill="hold" grpId="0" nodeType="withEffect">
                                  <p:stCondLst>
                                    <p:cond delay="0"/>
                                  </p:stCondLst>
                                  <p:childTnLst>
                                    <p:set>
                                      <p:cBhvr>
                                        <p:cTn id="14" dur="1" fill="hold">
                                          <p:stCondLst>
                                            <p:cond delay="0"/>
                                          </p:stCondLst>
                                        </p:cTn>
                                        <p:tgtEl>
                                          <p:spTgt spid="30">
                                            <p:txEl>
                                              <p:pRg st="1" end="1"/>
                                            </p:txEl>
                                          </p:spTgt>
                                        </p:tgtEl>
                                        <p:attrNameLst>
                                          <p:attrName>style.visibility</p:attrName>
                                        </p:attrNameLst>
                                      </p:cBhvr>
                                      <p:to>
                                        <p:strVal val="visible"/>
                                      </p:to>
                                    </p:set>
                                    <p:animEffect transition="in" filter="fade">
                                      <p:cBhvr>
                                        <p:cTn id="15" dur="2000"/>
                                        <p:tgtEl>
                                          <p:spTgt spid="30">
                                            <p:txEl>
                                              <p:pRg st="1" end="1"/>
                                            </p:txEl>
                                          </p:spTgt>
                                        </p:tgtEl>
                                      </p:cBhvr>
                                    </p:animEffect>
                                  </p:childTnLst>
                                  <p:subTnLst>
                                    <p:animClr clrSpc="rgb" dir="cw">
                                      <p:cBhvr override="childStyle">
                                        <p:cTn dur="1" fill="hold" display="0" masterRel="nextClick" afterEffect="1"/>
                                        <p:tgtEl>
                                          <p:spTgt spid="30">
                                            <p:txEl>
                                              <p:pRg st="1" end="1"/>
                                            </p:txEl>
                                          </p:spTgt>
                                        </p:tgtEl>
                                        <p:attrNameLst>
                                          <p:attrName>ppt_c</p:attrName>
                                        </p:attrNameLst>
                                      </p:cBhvr>
                                      <p:to>
                                        <a:schemeClr val="bg2"/>
                                      </p:to>
                                    </p:animClr>
                                  </p:subTnLst>
                                </p:cTn>
                              </p:par>
                              <p:par>
                                <p:cTn id="16" presetID="10" presetClass="entr" presetSubtype="0" fill="hold" grpId="0" nodeType="withEffect">
                                  <p:stCondLst>
                                    <p:cond delay="0"/>
                                  </p:stCondLst>
                                  <p:childTnLst>
                                    <p:set>
                                      <p:cBhvr>
                                        <p:cTn id="17" dur="1" fill="hold">
                                          <p:stCondLst>
                                            <p:cond delay="0"/>
                                          </p:stCondLst>
                                        </p:cTn>
                                        <p:tgtEl>
                                          <p:spTgt spid="30">
                                            <p:txEl>
                                              <p:pRg st="2" end="2"/>
                                            </p:txEl>
                                          </p:spTgt>
                                        </p:tgtEl>
                                        <p:attrNameLst>
                                          <p:attrName>style.visibility</p:attrName>
                                        </p:attrNameLst>
                                      </p:cBhvr>
                                      <p:to>
                                        <p:strVal val="visible"/>
                                      </p:to>
                                    </p:set>
                                    <p:animEffect transition="in" filter="fade">
                                      <p:cBhvr>
                                        <p:cTn id="18" dur="2000"/>
                                        <p:tgtEl>
                                          <p:spTgt spid="30">
                                            <p:txEl>
                                              <p:pRg st="2" end="2"/>
                                            </p:txEl>
                                          </p:spTgt>
                                        </p:tgtEl>
                                      </p:cBhvr>
                                    </p:animEffect>
                                  </p:childTnLst>
                                  <p:subTnLst>
                                    <p:animClr clrSpc="rgb" dir="cw">
                                      <p:cBhvr override="childStyle">
                                        <p:cTn dur="1" fill="hold" display="0" masterRel="nextClick" afterEffect="1"/>
                                        <p:tgtEl>
                                          <p:spTgt spid="30">
                                            <p:txEl>
                                              <p:pRg st="2" end="2"/>
                                            </p:txEl>
                                          </p:spTgt>
                                        </p:tgtEl>
                                        <p:attrNameLst>
                                          <p:attrName>ppt_c</p:attrName>
                                        </p:attrNameLst>
                                      </p:cBhvr>
                                      <p:to>
                                        <a:schemeClr val="bg2"/>
                                      </p:to>
                                    </p:animClr>
                                  </p:subTnLst>
                                </p:cTn>
                              </p:par>
                              <p:par>
                                <p:cTn id="19" presetID="10" presetClass="entr" presetSubtype="0" fill="hold" grpId="0" nodeType="withEffect">
                                  <p:stCondLst>
                                    <p:cond delay="0"/>
                                  </p:stCondLst>
                                  <p:childTnLst>
                                    <p:set>
                                      <p:cBhvr>
                                        <p:cTn id="20" dur="1" fill="hold">
                                          <p:stCondLst>
                                            <p:cond delay="0"/>
                                          </p:stCondLst>
                                        </p:cTn>
                                        <p:tgtEl>
                                          <p:spTgt spid="30">
                                            <p:txEl>
                                              <p:pRg st="3" end="3"/>
                                            </p:txEl>
                                          </p:spTgt>
                                        </p:tgtEl>
                                        <p:attrNameLst>
                                          <p:attrName>style.visibility</p:attrName>
                                        </p:attrNameLst>
                                      </p:cBhvr>
                                      <p:to>
                                        <p:strVal val="visible"/>
                                      </p:to>
                                    </p:set>
                                    <p:animEffect transition="in" filter="fade">
                                      <p:cBhvr>
                                        <p:cTn id="21" dur="2000"/>
                                        <p:tgtEl>
                                          <p:spTgt spid="30">
                                            <p:txEl>
                                              <p:pRg st="3" end="3"/>
                                            </p:txEl>
                                          </p:spTgt>
                                        </p:tgtEl>
                                      </p:cBhvr>
                                    </p:animEffect>
                                  </p:childTnLst>
                                  <p:subTnLst>
                                    <p:animClr clrSpc="rgb" dir="cw">
                                      <p:cBhvr override="childStyle">
                                        <p:cTn dur="1" fill="hold" display="0" masterRel="nextClick" afterEffect="1"/>
                                        <p:tgtEl>
                                          <p:spTgt spid="30">
                                            <p:txEl>
                                              <p:pRg st="3" end="3"/>
                                            </p:txEl>
                                          </p:spTgt>
                                        </p:tgtEl>
                                        <p:attrNameLst>
                                          <p:attrName>ppt_c</p:attrName>
                                        </p:attrNameLst>
                                      </p:cBhvr>
                                      <p:to>
                                        <a:schemeClr val="bg2"/>
                                      </p:to>
                                    </p:animClr>
                                  </p:subTnLst>
                                </p:cTn>
                              </p:par>
                              <p:par>
                                <p:cTn id="22" presetID="10" presetClass="entr" presetSubtype="0" fill="hold" grpId="0" nodeType="withEffect">
                                  <p:stCondLst>
                                    <p:cond delay="0"/>
                                  </p:stCondLst>
                                  <p:childTnLst>
                                    <p:set>
                                      <p:cBhvr>
                                        <p:cTn id="23" dur="1" fill="hold">
                                          <p:stCondLst>
                                            <p:cond delay="0"/>
                                          </p:stCondLst>
                                        </p:cTn>
                                        <p:tgtEl>
                                          <p:spTgt spid="30">
                                            <p:txEl>
                                              <p:pRg st="4" end="4"/>
                                            </p:txEl>
                                          </p:spTgt>
                                        </p:tgtEl>
                                        <p:attrNameLst>
                                          <p:attrName>style.visibility</p:attrName>
                                        </p:attrNameLst>
                                      </p:cBhvr>
                                      <p:to>
                                        <p:strVal val="visible"/>
                                      </p:to>
                                    </p:set>
                                    <p:animEffect transition="in" filter="fade">
                                      <p:cBhvr>
                                        <p:cTn id="24" dur="2000"/>
                                        <p:tgtEl>
                                          <p:spTgt spid="30">
                                            <p:txEl>
                                              <p:pRg st="4" end="4"/>
                                            </p:txEl>
                                          </p:spTgt>
                                        </p:tgtEl>
                                      </p:cBhvr>
                                    </p:animEffect>
                                  </p:childTnLst>
                                  <p:subTnLst>
                                    <p:animClr clrSpc="rgb" dir="cw">
                                      <p:cBhvr override="childStyle">
                                        <p:cTn dur="1" fill="hold" display="0" masterRel="nextClick" afterEffect="1"/>
                                        <p:tgtEl>
                                          <p:spTgt spid="30">
                                            <p:txEl>
                                              <p:pRg st="4" end="4"/>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30" grpId="0" build="p"/>
    </p:bldLst>
  </p:timing>
  <p:txStyles>
    <p:titleStyle>
      <a:lvl1pPr algn="l" rtl="0" eaLnBrk="1" latinLnBrk="0" hangingPunct="1">
        <a:spcBef>
          <a:spcPct val="0"/>
        </a:spcBef>
        <a:buNone/>
        <a:defRPr kumimoji="0" sz="4941" b="0" kern="1200">
          <a:ln>
            <a:noFill/>
          </a:ln>
          <a:solidFill>
            <a:schemeClr val="tx2"/>
          </a:solidFill>
          <a:effectLst/>
          <a:latin typeface="+mj-lt"/>
          <a:ea typeface="+mj-ea"/>
          <a:cs typeface="+mj-cs"/>
        </a:defRPr>
      </a:lvl1pPr>
    </p:titleStyle>
    <p:bodyStyle>
      <a:lvl1pPr marL="269703" indent="-269703" algn="l" rtl="0" eaLnBrk="1" latinLnBrk="0" hangingPunct="1">
        <a:spcBef>
          <a:spcPct val="20000"/>
        </a:spcBef>
        <a:buClr>
          <a:schemeClr val="accent3"/>
        </a:buClr>
        <a:buSzPct val="95000"/>
        <a:buFont typeface="Wingdings 2"/>
        <a:buChar char=""/>
        <a:defRPr kumimoji="0" sz="2559" kern="1200">
          <a:solidFill>
            <a:schemeClr val="tx1"/>
          </a:solidFill>
          <a:latin typeface="+mn-lt"/>
          <a:ea typeface="+mn-ea"/>
          <a:cs typeface="+mn-cs"/>
        </a:defRPr>
      </a:lvl1pPr>
      <a:lvl2pPr marL="629307" indent="-242733" algn="l" rtl="0" eaLnBrk="1" latinLnBrk="0" hangingPunct="1">
        <a:spcBef>
          <a:spcPct val="20000"/>
        </a:spcBef>
        <a:buClr>
          <a:schemeClr val="accent1"/>
        </a:buClr>
        <a:buSzPct val="85000"/>
        <a:buFont typeface="Wingdings 2"/>
        <a:buChar char=""/>
        <a:defRPr kumimoji="0" sz="2382" kern="1200">
          <a:solidFill>
            <a:schemeClr val="tx1"/>
          </a:solidFill>
          <a:latin typeface="+mn-lt"/>
          <a:ea typeface="+mn-ea"/>
          <a:cs typeface="+mn-cs"/>
        </a:defRPr>
      </a:lvl2pPr>
      <a:lvl3pPr marL="899010" indent="-242733" algn="l" rtl="0" eaLnBrk="1" latinLnBrk="0" hangingPunct="1">
        <a:spcBef>
          <a:spcPct val="20000"/>
        </a:spcBef>
        <a:buClr>
          <a:schemeClr val="accent2"/>
        </a:buClr>
        <a:buSzPct val="70000"/>
        <a:buFont typeface="Wingdings 2"/>
        <a:buChar char=""/>
        <a:defRPr kumimoji="0" sz="2030" kern="1200">
          <a:solidFill>
            <a:schemeClr val="tx1"/>
          </a:solidFill>
          <a:latin typeface="+mn-lt"/>
          <a:ea typeface="+mn-ea"/>
          <a:cs typeface="+mn-cs"/>
        </a:defRPr>
      </a:lvl3pPr>
      <a:lvl4pPr marL="1168714" indent="-206773" algn="l" rtl="0" eaLnBrk="1" latinLnBrk="0" hangingPunct="1">
        <a:spcBef>
          <a:spcPct val="20000"/>
        </a:spcBef>
        <a:buClr>
          <a:schemeClr val="accent3"/>
        </a:buClr>
        <a:buSzPct val="65000"/>
        <a:buFont typeface="Wingdings 2"/>
        <a:buChar char=""/>
        <a:defRPr kumimoji="0" sz="1941" kern="1200">
          <a:solidFill>
            <a:schemeClr val="tx1"/>
          </a:solidFill>
          <a:latin typeface="+mn-lt"/>
          <a:ea typeface="+mn-ea"/>
          <a:cs typeface="+mn-cs"/>
        </a:defRPr>
      </a:lvl4pPr>
      <a:lvl5pPr marL="1438417" indent="-206773" algn="l" rtl="0" eaLnBrk="1" latinLnBrk="0" hangingPunct="1">
        <a:spcBef>
          <a:spcPct val="20000"/>
        </a:spcBef>
        <a:buClr>
          <a:schemeClr val="accent4"/>
        </a:buClr>
        <a:buSzPct val="65000"/>
        <a:buFont typeface="Wingdings 2"/>
        <a:buChar char=""/>
        <a:defRPr kumimoji="0" sz="1941" kern="1200">
          <a:solidFill>
            <a:schemeClr val="tx1"/>
          </a:solidFill>
          <a:latin typeface="+mn-lt"/>
          <a:ea typeface="+mn-ea"/>
          <a:cs typeface="+mn-cs"/>
        </a:defRPr>
      </a:lvl5pPr>
      <a:lvl6pPr marL="1708121" indent="-206773" algn="l" rtl="0" eaLnBrk="1" latinLnBrk="0" hangingPunct="1">
        <a:spcBef>
          <a:spcPct val="20000"/>
        </a:spcBef>
        <a:buClr>
          <a:schemeClr val="accent5"/>
        </a:buClr>
        <a:buSzPct val="80000"/>
        <a:buFont typeface="Wingdings 2"/>
        <a:buChar char=""/>
        <a:defRPr kumimoji="0" sz="1765" kern="1200">
          <a:solidFill>
            <a:schemeClr val="tx1"/>
          </a:solidFill>
          <a:latin typeface="+mn-lt"/>
          <a:ea typeface="+mn-ea"/>
          <a:cs typeface="+mn-cs"/>
        </a:defRPr>
      </a:lvl6pPr>
      <a:lvl7pPr marL="1887922" indent="-179802" algn="l" rtl="0" eaLnBrk="1" latinLnBrk="0" hangingPunct="1">
        <a:spcBef>
          <a:spcPct val="20000"/>
        </a:spcBef>
        <a:buClr>
          <a:schemeClr val="accent6"/>
        </a:buClr>
        <a:buSzPct val="80000"/>
        <a:buFont typeface="Wingdings 2"/>
        <a:buChar char=""/>
        <a:defRPr kumimoji="0" sz="1588" kern="1200" baseline="0">
          <a:solidFill>
            <a:schemeClr val="tx1"/>
          </a:solidFill>
          <a:latin typeface="+mn-lt"/>
          <a:ea typeface="+mn-ea"/>
          <a:cs typeface="+mn-cs"/>
        </a:defRPr>
      </a:lvl7pPr>
      <a:lvl8pPr marL="2157626" indent="-179802" algn="l" rtl="0" eaLnBrk="1" latinLnBrk="0" hangingPunct="1">
        <a:spcBef>
          <a:spcPct val="20000"/>
        </a:spcBef>
        <a:buClr>
          <a:schemeClr val="tx2"/>
        </a:buClr>
        <a:buChar char="•"/>
        <a:defRPr kumimoji="0" sz="1588" kern="1200">
          <a:solidFill>
            <a:schemeClr val="tx1"/>
          </a:solidFill>
          <a:latin typeface="+mn-lt"/>
          <a:ea typeface="+mn-ea"/>
          <a:cs typeface="+mn-cs"/>
        </a:defRPr>
      </a:lvl8pPr>
      <a:lvl9pPr marL="2427329" indent="-179802" algn="l" rtl="0" eaLnBrk="1" latinLnBrk="0" hangingPunct="1">
        <a:spcBef>
          <a:spcPct val="20000"/>
        </a:spcBef>
        <a:buClr>
          <a:schemeClr val="tx2"/>
        </a:buClr>
        <a:buFontTx/>
        <a:buChar char="•"/>
        <a:defRPr kumimoji="0" sz="1412"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49505" algn="l" rtl="0" eaLnBrk="1" latinLnBrk="0" hangingPunct="1">
        <a:defRPr kumimoji="0" kern="1200">
          <a:solidFill>
            <a:schemeClr val="tx1"/>
          </a:solidFill>
          <a:latin typeface="+mn-lt"/>
          <a:ea typeface="+mn-ea"/>
          <a:cs typeface="+mn-cs"/>
        </a:defRPr>
      </a:lvl2pPr>
      <a:lvl3pPr marL="899010" algn="l" rtl="0" eaLnBrk="1" latinLnBrk="0" hangingPunct="1">
        <a:defRPr kumimoji="0" kern="1200">
          <a:solidFill>
            <a:schemeClr val="tx1"/>
          </a:solidFill>
          <a:latin typeface="+mn-lt"/>
          <a:ea typeface="+mn-ea"/>
          <a:cs typeface="+mn-cs"/>
        </a:defRPr>
      </a:lvl3pPr>
      <a:lvl4pPr marL="1348516" algn="l" rtl="0" eaLnBrk="1" latinLnBrk="0" hangingPunct="1">
        <a:defRPr kumimoji="0" kern="1200">
          <a:solidFill>
            <a:schemeClr val="tx1"/>
          </a:solidFill>
          <a:latin typeface="+mn-lt"/>
          <a:ea typeface="+mn-ea"/>
          <a:cs typeface="+mn-cs"/>
        </a:defRPr>
      </a:lvl4pPr>
      <a:lvl5pPr marL="1798021" algn="l" rtl="0" eaLnBrk="1" latinLnBrk="0" hangingPunct="1">
        <a:defRPr kumimoji="0" kern="1200">
          <a:solidFill>
            <a:schemeClr val="tx1"/>
          </a:solidFill>
          <a:latin typeface="+mn-lt"/>
          <a:ea typeface="+mn-ea"/>
          <a:cs typeface="+mn-cs"/>
        </a:defRPr>
      </a:lvl5pPr>
      <a:lvl6pPr marL="2247527" algn="l" rtl="0" eaLnBrk="1" latinLnBrk="0" hangingPunct="1">
        <a:defRPr kumimoji="0" kern="1200">
          <a:solidFill>
            <a:schemeClr val="tx1"/>
          </a:solidFill>
          <a:latin typeface="+mn-lt"/>
          <a:ea typeface="+mn-ea"/>
          <a:cs typeface="+mn-cs"/>
        </a:defRPr>
      </a:lvl6pPr>
      <a:lvl7pPr marL="2697032" algn="l" rtl="0" eaLnBrk="1" latinLnBrk="0" hangingPunct="1">
        <a:defRPr kumimoji="0" kern="1200">
          <a:solidFill>
            <a:schemeClr val="tx1"/>
          </a:solidFill>
          <a:latin typeface="+mn-lt"/>
          <a:ea typeface="+mn-ea"/>
          <a:cs typeface="+mn-cs"/>
        </a:defRPr>
      </a:lvl7pPr>
      <a:lvl8pPr marL="3146538" algn="l" rtl="0" eaLnBrk="1" latinLnBrk="0" hangingPunct="1">
        <a:defRPr kumimoji="0" kern="1200">
          <a:solidFill>
            <a:schemeClr val="tx1"/>
          </a:solidFill>
          <a:latin typeface="+mn-lt"/>
          <a:ea typeface="+mn-ea"/>
          <a:cs typeface="+mn-cs"/>
        </a:defRPr>
      </a:lvl8pPr>
      <a:lvl9pPr marL="3596043" algn="l" rtl="0" eaLnBrk="1" latinLnBrk="0" hangingPunct="1">
        <a:defRPr kumimoji="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3"/>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89896" tIns="44948" rIns="89896" bIns="44948" anchor="t" compatLnSpc="1"/>
          <a:lstStyle/>
          <a:p>
            <a:pPr marL="0" marR="0" lvl="0" indent="0" algn="l" defTabSz="806867" rtl="0" eaLnBrk="1" fontAlgn="base" latinLnBrk="0" hangingPunct="1">
              <a:lnSpc>
                <a:spcPct val="100000"/>
              </a:lnSpc>
              <a:spcBef>
                <a:spcPct val="0"/>
              </a:spcBef>
              <a:spcAft>
                <a:spcPct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onstantia"/>
              <a:ea typeface="+mn-ea"/>
              <a:cs typeface="Arial" pitchFamily="34" charset="0"/>
            </a:endParaRPr>
          </a:p>
        </p:txBody>
      </p:sp>
      <p:sp>
        <p:nvSpPr>
          <p:cNvPr id="8" name="Freeform 7"/>
          <p:cNvSpPr>
            <a:spLocks/>
          </p:cNvSpPr>
          <p:nvPr/>
        </p:nvSpPr>
        <p:spPr bwMode="auto">
          <a:xfrm>
            <a:off x="4381500" y="-7143"/>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89896" tIns="44948" rIns="89896" bIns="44948" anchor="t" compatLnSpc="1"/>
          <a:lstStyle/>
          <a:p>
            <a:pPr marL="0" marR="0" lvl="0" indent="0" algn="l" defTabSz="806867" rtl="0" eaLnBrk="1" fontAlgn="base" latinLnBrk="0" hangingPunct="1">
              <a:lnSpc>
                <a:spcPct val="100000"/>
              </a:lnSpc>
              <a:spcBef>
                <a:spcPct val="0"/>
              </a:spcBef>
              <a:spcAft>
                <a:spcPct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onstantia"/>
              <a:ea typeface="+mn-ea"/>
              <a:cs typeface="Arial" pitchFamily="34" charset="0"/>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tIns="50941"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lIns="101882" tIns="50941" rIns="101882" bIns="50941">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147">
                <a:solidFill>
                  <a:schemeClr val="tx2">
                    <a:shade val="90000"/>
                  </a:schemeClr>
                </a:solidFill>
              </a:defRPr>
            </a:lvl1pPr>
          </a:lstStyle>
          <a:p>
            <a:pPr defTabSz="806867">
              <a:defRPr/>
            </a:pPr>
            <a:endParaRPr lang="en-US">
              <a:solidFill>
                <a:srgbClr val="04617B">
                  <a:shade val="90000"/>
                </a:srgbClr>
              </a:solidFill>
              <a:latin typeface="Arial" pitchFamily="34" charset="0"/>
              <a:cs typeface="Arial" pitchFamily="34" charset="0"/>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147">
                <a:solidFill>
                  <a:schemeClr val="tx2">
                    <a:shade val="90000"/>
                  </a:schemeClr>
                </a:solidFill>
              </a:defRPr>
            </a:lvl1pPr>
          </a:lstStyle>
          <a:p>
            <a:pPr defTabSz="806867">
              <a:defRPr/>
            </a:pPr>
            <a:endParaRPr lang="en-US">
              <a:solidFill>
                <a:srgbClr val="04617B">
                  <a:shade val="90000"/>
                </a:srgbClr>
              </a:solidFill>
              <a:latin typeface="Arial" pitchFamily="34" charset="0"/>
              <a:cs typeface="Arial" pitchFamily="34" charset="0"/>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147">
                <a:solidFill>
                  <a:schemeClr val="tx2">
                    <a:shade val="90000"/>
                  </a:schemeClr>
                </a:solidFill>
              </a:defRPr>
            </a:lvl1pPr>
          </a:lstStyle>
          <a:p>
            <a:pPr defTabSz="806867">
              <a:defRPr/>
            </a:pPr>
            <a:fld id="{C7FB14A8-5F9C-4305-91FB-8DC0037A1E24}" type="slidenum">
              <a:rPr lang="ar-SA" smtClean="0">
                <a:solidFill>
                  <a:srgbClr val="04617B">
                    <a:shade val="90000"/>
                  </a:srgbClr>
                </a:solidFill>
                <a:latin typeface="Arial" pitchFamily="34" charset="0"/>
                <a:cs typeface="Arial" pitchFamily="34" charset="0"/>
              </a:rPr>
              <a:pPr defTabSz="806867">
                <a:defRPr/>
              </a:pPr>
              <a:t>‹#›</a:t>
            </a:fld>
            <a:endParaRPr lang="en-US">
              <a:solidFill>
                <a:srgbClr val="04617B">
                  <a:shade val="90000"/>
                </a:srgbClr>
              </a:solidFill>
              <a:latin typeface="Arial" pitchFamily="34" charset="0"/>
              <a:cs typeface="Arial" pitchFamily="34" charset="0"/>
            </a:endParaRPr>
          </a:p>
        </p:txBody>
      </p:sp>
      <p:grpSp>
        <p:nvGrpSpPr>
          <p:cNvPr id="2" name="Group 1"/>
          <p:cNvGrpSpPr/>
          <p:nvPr/>
        </p:nvGrpSpPr>
        <p:grpSpPr>
          <a:xfrm>
            <a:off x="-19017" y="202409"/>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marL="0" marR="0" lvl="0" indent="0" algn="r" defTabSz="806867" rtl="1" eaLnBrk="1" fontAlgn="base" latinLnBrk="0" hangingPunct="1">
                <a:lnSpc>
                  <a:spcPct val="100000"/>
                </a:lnSpc>
                <a:spcBef>
                  <a:spcPct val="0"/>
                </a:spcBef>
                <a:spcAft>
                  <a:spcPct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marL="0" marR="0" lvl="0" indent="0" algn="r" defTabSz="806867" rtl="1" eaLnBrk="1" fontAlgn="base" latinLnBrk="0" hangingPunct="1">
                <a:lnSpc>
                  <a:spcPct val="100000"/>
                </a:lnSpc>
                <a:spcBef>
                  <a:spcPct val="0"/>
                </a:spcBef>
                <a:spcAft>
                  <a:spcPct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grpSp>
    </p:spTree>
    <p:extLst>
      <p:ext uri="{BB962C8B-B14F-4D97-AF65-F5344CB8AC3E}">
        <p14:creationId xmlns:p14="http://schemas.microsoft.com/office/powerpoint/2010/main" val="1440791112"/>
      </p:ext>
    </p:extLst>
  </p:cSld>
  <p:clrMap bg1="lt1" tx1="dk1" bg2="lt2" tx2="dk2" accent1="accent1" accent2="accent2" accent3="accent3" accent4="accent4" accent5="accent5" accent6="accent6" hlink="hlink" folHlink="folHlink"/>
  <p:sldLayoutIdLst>
    <p:sldLayoutId id="2147483843" r:id="rId1"/>
    <p:sldLayoutId id="2147483844" r:id="rId2"/>
    <p:sldLayoutId id="2147483845" r:id="rId3"/>
    <p:sldLayoutId id="2147483846" r:id="rId4"/>
    <p:sldLayoutId id="2147483847" r:id="rId5"/>
    <p:sldLayoutId id="2147483848" r:id="rId6"/>
    <p:sldLayoutId id="2147483849" r:id="rId7"/>
    <p:sldLayoutId id="2147483850" r:id="rId8"/>
    <p:sldLayoutId id="2147483851" r:id="rId9"/>
    <p:sldLayoutId id="2147483852" r:id="rId10"/>
    <p:sldLayoutId id="2147483853" r:id="rId11"/>
  </p:sldLayoutIdLst>
  <p:transition spd="med">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0">
                                            <p:txEl>
                                              <p:pRg st="0" end="0"/>
                                            </p:txEl>
                                          </p:spTgt>
                                        </p:tgtEl>
                                        <p:attrNameLst>
                                          <p:attrName>style.visibility</p:attrName>
                                        </p:attrNameLst>
                                      </p:cBhvr>
                                      <p:to>
                                        <p:strVal val="visible"/>
                                      </p:to>
                                    </p:set>
                                    <p:animEffect transition="in" filter="fade">
                                      <p:cBhvr>
                                        <p:cTn id="12" dur="2000"/>
                                        <p:tgtEl>
                                          <p:spTgt spid="30">
                                            <p:txEl>
                                              <p:pRg st="0" end="0"/>
                                            </p:txEl>
                                          </p:spTgt>
                                        </p:tgtEl>
                                      </p:cBhvr>
                                    </p:animEffect>
                                  </p:childTnLst>
                                  <p:subTnLst>
                                    <p:animClr clrSpc="rgb" dir="cw">
                                      <p:cBhvr override="childStyle">
                                        <p:cTn dur="1" fill="hold" display="0" masterRel="nextClick" afterEffect="1"/>
                                        <p:tgtEl>
                                          <p:spTgt spid="30">
                                            <p:txEl>
                                              <p:pRg st="0" end="0"/>
                                            </p:txEl>
                                          </p:spTgt>
                                        </p:tgtEl>
                                        <p:attrNameLst>
                                          <p:attrName>ppt_c</p:attrName>
                                        </p:attrNameLst>
                                      </p:cBhvr>
                                      <p:to>
                                        <a:schemeClr val="bg2"/>
                                      </p:to>
                                    </p:animClr>
                                  </p:subTnLst>
                                </p:cTn>
                              </p:par>
                              <p:par>
                                <p:cTn id="13" presetID="10" presetClass="entr" presetSubtype="0" fill="hold" grpId="0" nodeType="withEffect">
                                  <p:stCondLst>
                                    <p:cond delay="0"/>
                                  </p:stCondLst>
                                  <p:childTnLst>
                                    <p:set>
                                      <p:cBhvr>
                                        <p:cTn id="14" dur="1" fill="hold">
                                          <p:stCondLst>
                                            <p:cond delay="0"/>
                                          </p:stCondLst>
                                        </p:cTn>
                                        <p:tgtEl>
                                          <p:spTgt spid="30">
                                            <p:txEl>
                                              <p:pRg st="1" end="1"/>
                                            </p:txEl>
                                          </p:spTgt>
                                        </p:tgtEl>
                                        <p:attrNameLst>
                                          <p:attrName>style.visibility</p:attrName>
                                        </p:attrNameLst>
                                      </p:cBhvr>
                                      <p:to>
                                        <p:strVal val="visible"/>
                                      </p:to>
                                    </p:set>
                                    <p:animEffect transition="in" filter="fade">
                                      <p:cBhvr>
                                        <p:cTn id="15" dur="2000"/>
                                        <p:tgtEl>
                                          <p:spTgt spid="30">
                                            <p:txEl>
                                              <p:pRg st="1" end="1"/>
                                            </p:txEl>
                                          </p:spTgt>
                                        </p:tgtEl>
                                      </p:cBhvr>
                                    </p:animEffect>
                                  </p:childTnLst>
                                  <p:subTnLst>
                                    <p:animClr clrSpc="rgb" dir="cw">
                                      <p:cBhvr override="childStyle">
                                        <p:cTn dur="1" fill="hold" display="0" masterRel="nextClick" afterEffect="1"/>
                                        <p:tgtEl>
                                          <p:spTgt spid="30">
                                            <p:txEl>
                                              <p:pRg st="1" end="1"/>
                                            </p:txEl>
                                          </p:spTgt>
                                        </p:tgtEl>
                                        <p:attrNameLst>
                                          <p:attrName>ppt_c</p:attrName>
                                        </p:attrNameLst>
                                      </p:cBhvr>
                                      <p:to>
                                        <a:schemeClr val="bg2"/>
                                      </p:to>
                                    </p:animClr>
                                  </p:subTnLst>
                                </p:cTn>
                              </p:par>
                              <p:par>
                                <p:cTn id="16" presetID="10" presetClass="entr" presetSubtype="0" fill="hold" grpId="0" nodeType="withEffect">
                                  <p:stCondLst>
                                    <p:cond delay="0"/>
                                  </p:stCondLst>
                                  <p:childTnLst>
                                    <p:set>
                                      <p:cBhvr>
                                        <p:cTn id="17" dur="1" fill="hold">
                                          <p:stCondLst>
                                            <p:cond delay="0"/>
                                          </p:stCondLst>
                                        </p:cTn>
                                        <p:tgtEl>
                                          <p:spTgt spid="30">
                                            <p:txEl>
                                              <p:pRg st="2" end="2"/>
                                            </p:txEl>
                                          </p:spTgt>
                                        </p:tgtEl>
                                        <p:attrNameLst>
                                          <p:attrName>style.visibility</p:attrName>
                                        </p:attrNameLst>
                                      </p:cBhvr>
                                      <p:to>
                                        <p:strVal val="visible"/>
                                      </p:to>
                                    </p:set>
                                    <p:animEffect transition="in" filter="fade">
                                      <p:cBhvr>
                                        <p:cTn id="18" dur="2000"/>
                                        <p:tgtEl>
                                          <p:spTgt spid="30">
                                            <p:txEl>
                                              <p:pRg st="2" end="2"/>
                                            </p:txEl>
                                          </p:spTgt>
                                        </p:tgtEl>
                                      </p:cBhvr>
                                    </p:animEffect>
                                  </p:childTnLst>
                                  <p:subTnLst>
                                    <p:animClr clrSpc="rgb" dir="cw">
                                      <p:cBhvr override="childStyle">
                                        <p:cTn dur="1" fill="hold" display="0" masterRel="nextClick" afterEffect="1"/>
                                        <p:tgtEl>
                                          <p:spTgt spid="30">
                                            <p:txEl>
                                              <p:pRg st="2" end="2"/>
                                            </p:txEl>
                                          </p:spTgt>
                                        </p:tgtEl>
                                        <p:attrNameLst>
                                          <p:attrName>ppt_c</p:attrName>
                                        </p:attrNameLst>
                                      </p:cBhvr>
                                      <p:to>
                                        <a:schemeClr val="bg2"/>
                                      </p:to>
                                    </p:animClr>
                                  </p:subTnLst>
                                </p:cTn>
                              </p:par>
                              <p:par>
                                <p:cTn id="19" presetID="10" presetClass="entr" presetSubtype="0" fill="hold" grpId="0" nodeType="withEffect">
                                  <p:stCondLst>
                                    <p:cond delay="0"/>
                                  </p:stCondLst>
                                  <p:childTnLst>
                                    <p:set>
                                      <p:cBhvr>
                                        <p:cTn id="20" dur="1" fill="hold">
                                          <p:stCondLst>
                                            <p:cond delay="0"/>
                                          </p:stCondLst>
                                        </p:cTn>
                                        <p:tgtEl>
                                          <p:spTgt spid="30">
                                            <p:txEl>
                                              <p:pRg st="3" end="3"/>
                                            </p:txEl>
                                          </p:spTgt>
                                        </p:tgtEl>
                                        <p:attrNameLst>
                                          <p:attrName>style.visibility</p:attrName>
                                        </p:attrNameLst>
                                      </p:cBhvr>
                                      <p:to>
                                        <p:strVal val="visible"/>
                                      </p:to>
                                    </p:set>
                                    <p:animEffect transition="in" filter="fade">
                                      <p:cBhvr>
                                        <p:cTn id="21" dur="2000"/>
                                        <p:tgtEl>
                                          <p:spTgt spid="30">
                                            <p:txEl>
                                              <p:pRg st="3" end="3"/>
                                            </p:txEl>
                                          </p:spTgt>
                                        </p:tgtEl>
                                      </p:cBhvr>
                                    </p:animEffect>
                                  </p:childTnLst>
                                  <p:subTnLst>
                                    <p:animClr clrSpc="rgb" dir="cw">
                                      <p:cBhvr override="childStyle">
                                        <p:cTn dur="1" fill="hold" display="0" masterRel="nextClick" afterEffect="1"/>
                                        <p:tgtEl>
                                          <p:spTgt spid="30">
                                            <p:txEl>
                                              <p:pRg st="3" end="3"/>
                                            </p:txEl>
                                          </p:spTgt>
                                        </p:tgtEl>
                                        <p:attrNameLst>
                                          <p:attrName>ppt_c</p:attrName>
                                        </p:attrNameLst>
                                      </p:cBhvr>
                                      <p:to>
                                        <a:schemeClr val="bg2"/>
                                      </p:to>
                                    </p:animClr>
                                  </p:subTnLst>
                                </p:cTn>
                              </p:par>
                              <p:par>
                                <p:cTn id="22" presetID="10" presetClass="entr" presetSubtype="0" fill="hold" grpId="0" nodeType="withEffect">
                                  <p:stCondLst>
                                    <p:cond delay="0"/>
                                  </p:stCondLst>
                                  <p:childTnLst>
                                    <p:set>
                                      <p:cBhvr>
                                        <p:cTn id="23" dur="1" fill="hold">
                                          <p:stCondLst>
                                            <p:cond delay="0"/>
                                          </p:stCondLst>
                                        </p:cTn>
                                        <p:tgtEl>
                                          <p:spTgt spid="30">
                                            <p:txEl>
                                              <p:pRg st="4" end="4"/>
                                            </p:txEl>
                                          </p:spTgt>
                                        </p:tgtEl>
                                        <p:attrNameLst>
                                          <p:attrName>style.visibility</p:attrName>
                                        </p:attrNameLst>
                                      </p:cBhvr>
                                      <p:to>
                                        <p:strVal val="visible"/>
                                      </p:to>
                                    </p:set>
                                    <p:animEffect transition="in" filter="fade">
                                      <p:cBhvr>
                                        <p:cTn id="24" dur="2000"/>
                                        <p:tgtEl>
                                          <p:spTgt spid="30">
                                            <p:txEl>
                                              <p:pRg st="4" end="4"/>
                                            </p:txEl>
                                          </p:spTgt>
                                        </p:tgtEl>
                                      </p:cBhvr>
                                    </p:animEffect>
                                  </p:childTnLst>
                                  <p:subTnLst>
                                    <p:animClr clrSpc="rgb" dir="cw">
                                      <p:cBhvr override="childStyle">
                                        <p:cTn dur="1" fill="hold" display="0" masterRel="nextClick" afterEffect="1"/>
                                        <p:tgtEl>
                                          <p:spTgt spid="30">
                                            <p:txEl>
                                              <p:pRg st="4" end="4"/>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30" grpId="0" build="p"/>
    </p:bldLst>
  </p:timing>
  <p:txStyles>
    <p:titleStyle>
      <a:lvl1pPr algn="l" rtl="0" eaLnBrk="1" latinLnBrk="0" hangingPunct="1">
        <a:spcBef>
          <a:spcPct val="0"/>
        </a:spcBef>
        <a:buNone/>
        <a:defRPr kumimoji="0" sz="4941" b="0" kern="1200">
          <a:ln>
            <a:noFill/>
          </a:ln>
          <a:solidFill>
            <a:schemeClr val="tx2"/>
          </a:solidFill>
          <a:effectLst/>
          <a:latin typeface="+mj-lt"/>
          <a:ea typeface="+mj-ea"/>
          <a:cs typeface="+mj-cs"/>
        </a:defRPr>
      </a:lvl1pPr>
    </p:titleStyle>
    <p:bodyStyle>
      <a:lvl1pPr marL="269703" indent="-269703" algn="l" rtl="0" eaLnBrk="1" latinLnBrk="0" hangingPunct="1">
        <a:spcBef>
          <a:spcPct val="20000"/>
        </a:spcBef>
        <a:buClr>
          <a:schemeClr val="accent3"/>
        </a:buClr>
        <a:buSzPct val="95000"/>
        <a:buFont typeface="Wingdings 2"/>
        <a:buChar char=""/>
        <a:defRPr kumimoji="0" sz="2559" kern="1200">
          <a:solidFill>
            <a:schemeClr val="tx1"/>
          </a:solidFill>
          <a:latin typeface="+mn-lt"/>
          <a:ea typeface="+mn-ea"/>
          <a:cs typeface="+mn-cs"/>
        </a:defRPr>
      </a:lvl1pPr>
      <a:lvl2pPr marL="629307" indent="-242733" algn="l" rtl="0" eaLnBrk="1" latinLnBrk="0" hangingPunct="1">
        <a:spcBef>
          <a:spcPct val="20000"/>
        </a:spcBef>
        <a:buClr>
          <a:schemeClr val="accent1"/>
        </a:buClr>
        <a:buSzPct val="85000"/>
        <a:buFont typeface="Wingdings 2"/>
        <a:buChar char=""/>
        <a:defRPr kumimoji="0" sz="2382" kern="1200">
          <a:solidFill>
            <a:schemeClr val="tx1"/>
          </a:solidFill>
          <a:latin typeface="+mn-lt"/>
          <a:ea typeface="+mn-ea"/>
          <a:cs typeface="+mn-cs"/>
        </a:defRPr>
      </a:lvl2pPr>
      <a:lvl3pPr marL="899010" indent="-242733" algn="l" rtl="0" eaLnBrk="1" latinLnBrk="0" hangingPunct="1">
        <a:spcBef>
          <a:spcPct val="20000"/>
        </a:spcBef>
        <a:buClr>
          <a:schemeClr val="accent2"/>
        </a:buClr>
        <a:buSzPct val="70000"/>
        <a:buFont typeface="Wingdings 2"/>
        <a:buChar char=""/>
        <a:defRPr kumimoji="0" sz="2030" kern="1200">
          <a:solidFill>
            <a:schemeClr val="tx1"/>
          </a:solidFill>
          <a:latin typeface="+mn-lt"/>
          <a:ea typeface="+mn-ea"/>
          <a:cs typeface="+mn-cs"/>
        </a:defRPr>
      </a:lvl3pPr>
      <a:lvl4pPr marL="1168714" indent="-206773" algn="l" rtl="0" eaLnBrk="1" latinLnBrk="0" hangingPunct="1">
        <a:spcBef>
          <a:spcPct val="20000"/>
        </a:spcBef>
        <a:buClr>
          <a:schemeClr val="accent3"/>
        </a:buClr>
        <a:buSzPct val="65000"/>
        <a:buFont typeface="Wingdings 2"/>
        <a:buChar char=""/>
        <a:defRPr kumimoji="0" sz="1941" kern="1200">
          <a:solidFill>
            <a:schemeClr val="tx1"/>
          </a:solidFill>
          <a:latin typeface="+mn-lt"/>
          <a:ea typeface="+mn-ea"/>
          <a:cs typeface="+mn-cs"/>
        </a:defRPr>
      </a:lvl4pPr>
      <a:lvl5pPr marL="1438417" indent="-206773" algn="l" rtl="0" eaLnBrk="1" latinLnBrk="0" hangingPunct="1">
        <a:spcBef>
          <a:spcPct val="20000"/>
        </a:spcBef>
        <a:buClr>
          <a:schemeClr val="accent4"/>
        </a:buClr>
        <a:buSzPct val="65000"/>
        <a:buFont typeface="Wingdings 2"/>
        <a:buChar char=""/>
        <a:defRPr kumimoji="0" sz="1941" kern="1200">
          <a:solidFill>
            <a:schemeClr val="tx1"/>
          </a:solidFill>
          <a:latin typeface="+mn-lt"/>
          <a:ea typeface="+mn-ea"/>
          <a:cs typeface="+mn-cs"/>
        </a:defRPr>
      </a:lvl5pPr>
      <a:lvl6pPr marL="1708121" indent="-206773" algn="l" rtl="0" eaLnBrk="1" latinLnBrk="0" hangingPunct="1">
        <a:spcBef>
          <a:spcPct val="20000"/>
        </a:spcBef>
        <a:buClr>
          <a:schemeClr val="accent5"/>
        </a:buClr>
        <a:buSzPct val="80000"/>
        <a:buFont typeface="Wingdings 2"/>
        <a:buChar char=""/>
        <a:defRPr kumimoji="0" sz="1765" kern="1200">
          <a:solidFill>
            <a:schemeClr val="tx1"/>
          </a:solidFill>
          <a:latin typeface="+mn-lt"/>
          <a:ea typeface="+mn-ea"/>
          <a:cs typeface="+mn-cs"/>
        </a:defRPr>
      </a:lvl6pPr>
      <a:lvl7pPr marL="1887922" indent="-179802" algn="l" rtl="0" eaLnBrk="1" latinLnBrk="0" hangingPunct="1">
        <a:spcBef>
          <a:spcPct val="20000"/>
        </a:spcBef>
        <a:buClr>
          <a:schemeClr val="accent6"/>
        </a:buClr>
        <a:buSzPct val="80000"/>
        <a:buFont typeface="Wingdings 2"/>
        <a:buChar char=""/>
        <a:defRPr kumimoji="0" sz="1588" kern="1200" baseline="0">
          <a:solidFill>
            <a:schemeClr val="tx1"/>
          </a:solidFill>
          <a:latin typeface="+mn-lt"/>
          <a:ea typeface="+mn-ea"/>
          <a:cs typeface="+mn-cs"/>
        </a:defRPr>
      </a:lvl7pPr>
      <a:lvl8pPr marL="2157626" indent="-179802" algn="l" rtl="0" eaLnBrk="1" latinLnBrk="0" hangingPunct="1">
        <a:spcBef>
          <a:spcPct val="20000"/>
        </a:spcBef>
        <a:buClr>
          <a:schemeClr val="tx2"/>
        </a:buClr>
        <a:buChar char="•"/>
        <a:defRPr kumimoji="0" sz="1588" kern="1200">
          <a:solidFill>
            <a:schemeClr val="tx1"/>
          </a:solidFill>
          <a:latin typeface="+mn-lt"/>
          <a:ea typeface="+mn-ea"/>
          <a:cs typeface="+mn-cs"/>
        </a:defRPr>
      </a:lvl8pPr>
      <a:lvl9pPr marL="2427329" indent="-179802" algn="l" rtl="0" eaLnBrk="1" latinLnBrk="0" hangingPunct="1">
        <a:spcBef>
          <a:spcPct val="20000"/>
        </a:spcBef>
        <a:buClr>
          <a:schemeClr val="tx2"/>
        </a:buClr>
        <a:buFontTx/>
        <a:buChar char="•"/>
        <a:defRPr kumimoji="0" sz="1412"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49505" algn="l" rtl="0" eaLnBrk="1" latinLnBrk="0" hangingPunct="1">
        <a:defRPr kumimoji="0" kern="1200">
          <a:solidFill>
            <a:schemeClr val="tx1"/>
          </a:solidFill>
          <a:latin typeface="+mn-lt"/>
          <a:ea typeface="+mn-ea"/>
          <a:cs typeface="+mn-cs"/>
        </a:defRPr>
      </a:lvl2pPr>
      <a:lvl3pPr marL="899010" algn="l" rtl="0" eaLnBrk="1" latinLnBrk="0" hangingPunct="1">
        <a:defRPr kumimoji="0" kern="1200">
          <a:solidFill>
            <a:schemeClr val="tx1"/>
          </a:solidFill>
          <a:latin typeface="+mn-lt"/>
          <a:ea typeface="+mn-ea"/>
          <a:cs typeface="+mn-cs"/>
        </a:defRPr>
      </a:lvl3pPr>
      <a:lvl4pPr marL="1348516" algn="l" rtl="0" eaLnBrk="1" latinLnBrk="0" hangingPunct="1">
        <a:defRPr kumimoji="0" kern="1200">
          <a:solidFill>
            <a:schemeClr val="tx1"/>
          </a:solidFill>
          <a:latin typeface="+mn-lt"/>
          <a:ea typeface="+mn-ea"/>
          <a:cs typeface="+mn-cs"/>
        </a:defRPr>
      </a:lvl4pPr>
      <a:lvl5pPr marL="1798021" algn="l" rtl="0" eaLnBrk="1" latinLnBrk="0" hangingPunct="1">
        <a:defRPr kumimoji="0" kern="1200">
          <a:solidFill>
            <a:schemeClr val="tx1"/>
          </a:solidFill>
          <a:latin typeface="+mn-lt"/>
          <a:ea typeface="+mn-ea"/>
          <a:cs typeface="+mn-cs"/>
        </a:defRPr>
      </a:lvl5pPr>
      <a:lvl6pPr marL="2247527" algn="l" rtl="0" eaLnBrk="1" latinLnBrk="0" hangingPunct="1">
        <a:defRPr kumimoji="0" kern="1200">
          <a:solidFill>
            <a:schemeClr val="tx1"/>
          </a:solidFill>
          <a:latin typeface="+mn-lt"/>
          <a:ea typeface="+mn-ea"/>
          <a:cs typeface="+mn-cs"/>
        </a:defRPr>
      </a:lvl6pPr>
      <a:lvl7pPr marL="2697032" algn="l" rtl="0" eaLnBrk="1" latinLnBrk="0" hangingPunct="1">
        <a:defRPr kumimoji="0" kern="1200">
          <a:solidFill>
            <a:schemeClr val="tx1"/>
          </a:solidFill>
          <a:latin typeface="+mn-lt"/>
          <a:ea typeface="+mn-ea"/>
          <a:cs typeface="+mn-cs"/>
        </a:defRPr>
      </a:lvl7pPr>
      <a:lvl8pPr marL="3146538" algn="l" rtl="0" eaLnBrk="1" latinLnBrk="0" hangingPunct="1">
        <a:defRPr kumimoji="0" kern="1200">
          <a:solidFill>
            <a:schemeClr val="tx1"/>
          </a:solidFill>
          <a:latin typeface="+mn-lt"/>
          <a:ea typeface="+mn-ea"/>
          <a:cs typeface="+mn-cs"/>
        </a:defRPr>
      </a:lvl8pPr>
      <a:lvl9pPr marL="3596043" algn="l" rtl="0" eaLnBrk="1" latinLnBrk="0" hangingPunct="1">
        <a:defRPr kumimoji="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3"/>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89896" tIns="44948" rIns="89896" bIns="44948" anchor="t" compatLnSpc="1"/>
          <a:lstStyle/>
          <a:p>
            <a:pPr marL="0" marR="0" lvl="0" indent="0" algn="l" defTabSz="806867" rtl="0" eaLnBrk="1" fontAlgn="base" latinLnBrk="0" hangingPunct="1">
              <a:lnSpc>
                <a:spcPct val="100000"/>
              </a:lnSpc>
              <a:spcBef>
                <a:spcPct val="0"/>
              </a:spcBef>
              <a:spcAft>
                <a:spcPct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onstantia"/>
              <a:ea typeface="+mn-ea"/>
              <a:cs typeface="Arial" pitchFamily="34" charset="0"/>
            </a:endParaRPr>
          </a:p>
        </p:txBody>
      </p:sp>
      <p:sp>
        <p:nvSpPr>
          <p:cNvPr id="8" name="Freeform 7"/>
          <p:cNvSpPr>
            <a:spLocks/>
          </p:cNvSpPr>
          <p:nvPr/>
        </p:nvSpPr>
        <p:spPr bwMode="auto">
          <a:xfrm>
            <a:off x="4381500" y="-7143"/>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89896" tIns="44948" rIns="89896" bIns="44948" anchor="t" compatLnSpc="1"/>
          <a:lstStyle/>
          <a:p>
            <a:pPr marL="0" marR="0" lvl="0" indent="0" algn="l" defTabSz="806867" rtl="0" eaLnBrk="1" fontAlgn="base" latinLnBrk="0" hangingPunct="1">
              <a:lnSpc>
                <a:spcPct val="100000"/>
              </a:lnSpc>
              <a:spcBef>
                <a:spcPct val="0"/>
              </a:spcBef>
              <a:spcAft>
                <a:spcPct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onstantia"/>
              <a:ea typeface="+mn-ea"/>
              <a:cs typeface="Arial" pitchFamily="34" charset="0"/>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tIns="50941"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lIns="101882" tIns="50941" rIns="101882" bIns="50941">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147">
                <a:solidFill>
                  <a:schemeClr val="tx2">
                    <a:shade val="90000"/>
                  </a:schemeClr>
                </a:solidFill>
              </a:defRPr>
            </a:lvl1pPr>
          </a:lstStyle>
          <a:p>
            <a:pPr defTabSz="806867">
              <a:defRPr/>
            </a:pPr>
            <a:endParaRPr lang="en-US">
              <a:solidFill>
                <a:srgbClr val="04617B">
                  <a:shade val="90000"/>
                </a:srgbClr>
              </a:solidFill>
              <a:latin typeface="Arial" pitchFamily="34" charset="0"/>
              <a:cs typeface="Arial" pitchFamily="34" charset="0"/>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147">
                <a:solidFill>
                  <a:schemeClr val="tx2">
                    <a:shade val="90000"/>
                  </a:schemeClr>
                </a:solidFill>
              </a:defRPr>
            </a:lvl1pPr>
          </a:lstStyle>
          <a:p>
            <a:pPr defTabSz="806867">
              <a:defRPr/>
            </a:pPr>
            <a:endParaRPr lang="en-US">
              <a:solidFill>
                <a:srgbClr val="04617B">
                  <a:shade val="90000"/>
                </a:srgbClr>
              </a:solidFill>
              <a:latin typeface="Arial" pitchFamily="34" charset="0"/>
              <a:cs typeface="Arial" pitchFamily="34" charset="0"/>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147">
                <a:solidFill>
                  <a:schemeClr val="tx2">
                    <a:shade val="90000"/>
                  </a:schemeClr>
                </a:solidFill>
              </a:defRPr>
            </a:lvl1pPr>
          </a:lstStyle>
          <a:p>
            <a:pPr defTabSz="806867">
              <a:defRPr/>
            </a:pPr>
            <a:fld id="{C7FB14A8-5F9C-4305-91FB-8DC0037A1E24}" type="slidenum">
              <a:rPr lang="ar-SA" smtClean="0">
                <a:solidFill>
                  <a:srgbClr val="04617B">
                    <a:shade val="90000"/>
                  </a:srgbClr>
                </a:solidFill>
                <a:latin typeface="Arial" pitchFamily="34" charset="0"/>
                <a:cs typeface="Arial" pitchFamily="34" charset="0"/>
              </a:rPr>
              <a:pPr defTabSz="806867">
                <a:defRPr/>
              </a:pPr>
              <a:t>‹#›</a:t>
            </a:fld>
            <a:endParaRPr lang="en-US">
              <a:solidFill>
                <a:srgbClr val="04617B">
                  <a:shade val="90000"/>
                </a:srgbClr>
              </a:solidFill>
              <a:latin typeface="Arial" pitchFamily="34" charset="0"/>
              <a:cs typeface="Arial" pitchFamily="34" charset="0"/>
            </a:endParaRPr>
          </a:p>
        </p:txBody>
      </p:sp>
      <p:grpSp>
        <p:nvGrpSpPr>
          <p:cNvPr id="2" name="Group 1"/>
          <p:cNvGrpSpPr/>
          <p:nvPr/>
        </p:nvGrpSpPr>
        <p:grpSpPr>
          <a:xfrm>
            <a:off x="-19017" y="202409"/>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marL="0" marR="0" lvl="0" indent="0" algn="r" defTabSz="806867" rtl="1" eaLnBrk="1" fontAlgn="base" latinLnBrk="0" hangingPunct="1">
                <a:lnSpc>
                  <a:spcPct val="100000"/>
                </a:lnSpc>
                <a:spcBef>
                  <a:spcPct val="0"/>
                </a:spcBef>
                <a:spcAft>
                  <a:spcPct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marL="0" marR="0" lvl="0" indent="0" algn="r" defTabSz="806867" rtl="1" eaLnBrk="1" fontAlgn="base" latinLnBrk="0" hangingPunct="1">
                <a:lnSpc>
                  <a:spcPct val="100000"/>
                </a:lnSpc>
                <a:spcBef>
                  <a:spcPct val="0"/>
                </a:spcBef>
                <a:spcAft>
                  <a:spcPct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grpSp>
    </p:spTree>
    <p:extLst>
      <p:ext uri="{BB962C8B-B14F-4D97-AF65-F5344CB8AC3E}">
        <p14:creationId xmlns:p14="http://schemas.microsoft.com/office/powerpoint/2010/main" val="621433859"/>
      </p:ext>
    </p:extLst>
  </p:cSld>
  <p:clrMap bg1="lt1" tx1="dk1" bg2="lt2" tx2="dk2" accent1="accent1" accent2="accent2" accent3="accent3" accent4="accent4" accent5="accent5" accent6="accent6" hlink="hlink" folHlink="folHlink"/>
  <p:sldLayoutIdLst>
    <p:sldLayoutId id="2147483855" r:id="rId1"/>
    <p:sldLayoutId id="2147483856" r:id="rId2"/>
    <p:sldLayoutId id="2147483857" r:id="rId3"/>
    <p:sldLayoutId id="2147483858" r:id="rId4"/>
    <p:sldLayoutId id="2147483859" r:id="rId5"/>
    <p:sldLayoutId id="2147483860" r:id="rId6"/>
    <p:sldLayoutId id="2147483861" r:id="rId7"/>
    <p:sldLayoutId id="2147483862" r:id="rId8"/>
    <p:sldLayoutId id="2147483863" r:id="rId9"/>
    <p:sldLayoutId id="2147483864" r:id="rId10"/>
    <p:sldLayoutId id="2147483865" r:id="rId11"/>
  </p:sldLayoutIdLst>
  <p:transition spd="med">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0">
                                            <p:txEl>
                                              <p:pRg st="0" end="0"/>
                                            </p:txEl>
                                          </p:spTgt>
                                        </p:tgtEl>
                                        <p:attrNameLst>
                                          <p:attrName>style.visibility</p:attrName>
                                        </p:attrNameLst>
                                      </p:cBhvr>
                                      <p:to>
                                        <p:strVal val="visible"/>
                                      </p:to>
                                    </p:set>
                                    <p:animEffect transition="in" filter="fade">
                                      <p:cBhvr>
                                        <p:cTn id="12" dur="2000"/>
                                        <p:tgtEl>
                                          <p:spTgt spid="30">
                                            <p:txEl>
                                              <p:pRg st="0" end="0"/>
                                            </p:txEl>
                                          </p:spTgt>
                                        </p:tgtEl>
                                      </p:cBhvr>
                                    </p:animEffect>
                                  </p:childTnLst>
                                  <p:subTnLst>
                                    <p:animClr clrSpc="rgb" dir="cw">
                                      <p:cBhvr override="childStyle">
                                        <p:cTn dur="1" fill="hold" display="0" masterRel="nextClick" afterEffect="1"/>
                                        <p:tgtEl>
                                          <p:spTgt spid="30">
                                            <p:txEl>
                                              <p:pRg st="0" end="0"/>
                                            </p:txEl>
                                          </p:spTgt>
                                        </p:tgtEl>
                                        <p:attrNameLst>
                                          <p:attrName>ppt_c</p:attrName>
                                        </p:attrNameLst>
                                      </p:cBhvr>
                                      <p:to>
                                        <a:schemeClr val="bg2"/>
                                      </p:to>
                                    </p:animClr>
                                  </p:subTnLst>
                                </p:cTn>
                              </p:par>
                              <p:par>
                                <p:cTn id="13" presetID="10" presetClass="entr" presetSubtype="0" fill="hold" grpId="0" nodeType="withEffect">
                                  <p:stCondLst>
                                    <p:cond delay="0"/>
                                  </p:stCondLst>
                                  <p:childTnLst>
                                    <p:set>
                                      <p:cBhvr>
                                        <p:cTn id="14" dur="1" fill="hold">
                                          <p:stCondLst>
                                            <p:cond delay="0"/>
                                          </p:stCondLst>
                                        </p:cTn>
                                        <p:tgtEl>
                                          <p:spTgt spid="30">
                                            <p:txEl>
                                              <p:pRg st="1" end="1"/>
                                            </p:txEl>
                                          </p:spTgt>
                                        </p:tgtEl>
                                        <p:attrNameLst>
                                          <p:attrName>style.visibility</p:attrName>
                                        </p:attrNameLst>
                                      </p:cBhvr>
                                      <p:to>
                                        <p:strVal val="visible"/>
                                      </p:to>
                                    </p:set>
                                    <p:animEffect transition="in" filter="fade">
                                      <p:cBhvr>
                                        <p:cTn id="15" dur="2000"/>
                                        <p:tgtEl>
                                          <p:spTgt spid="30">
                                            <p:txEl>
                                              <p:pRg st="1" end="1"/>
                                            </p:txEl>
                                          </p:spTgt>
                                        </p:tgtEl>
                                      </p:cBhvr>
                                    </p:animEffect>
                                  </p:childTnLst>
                                  <p:subTnLst>
                                    <p:animClr clrSpc="rgb" dir="cw">
                                      <p:cBhvr override="childStyle">
                                        <p:cTn dur="1" fill="hold" display="0" masterRel="nextClick" afterEffect="1"/>
                                        <p:tgtEl>
                                          <p:spTgt spid="30">
                                            <p:txEl>
                                              <p:pRg st="1" end="1"/>
                                            </p:txEl>
                                          </p:spTgt>
                                        </p:tgtEl>
                                        <p:attrNameLst>
                                          <p:attrName>ppt_c</p:attrName>
                                        </p:attrNameLst>
                                      </p:cBhvr>
                                      <p:to>
                                        <a:schemeClr val="bg2"/>
                                      </p:to>
                                    </p:animClr>
                                  </p:subTnLst>
                                </p:cTn>
                              </p:par>
                              <p:par>
                                <p:cTn id="16" presetID="10" presetClass="entr" presetSubtype="0" fill="hold" grpId="0" nodeType="withEffect">
                                  <p:stCondLst>
                                    <p:cond delay="0"/>
                                  </p:stCondLst>
                                  <p:childTnLst>
                                    <p:set>
                                      <p:cBhvr>
                                        <p:cTn id="17" dur="1" fill="hold">
                                          <p:stCondLst>
                                            <p:cond delay="0"/>
                                          </p:stCondLst>
                                        </p:cTn>
                                        <p:tgtEl>
                                          <p:spTgt spid="30">
                                            <p:txEl>
                                              <p:pRg st="2" end="2"/>
                                            </p:txEl>
                                          </p:spTgt>
                                        </p:tgtEl>
                                        <p:attrNameLst>
                                          <p:attrName>style.visibility</p:attrName>
                                        </p:attrNameLst>
                                      </p:cBhvr>
                                      <p:to>
                                        <p:strVal val="visible"/>
                                      </p:to>
                                    </p:set>
                                    <p:animEffect transition="in" filter="fade">
                                      <p:cBhvr>
                                        <p:cTn id="18" dur="2000"/>
                                        <p:tgtEl>
                                          <p:spTgt spid="30">
                                            <p:txEl>
                                              <p:pRg st="2" end="2"/>
                                            </p:txEl>
                                          </p:spTgt>
                                        </p:tgtEl>
                                      </p:cBhvr>
                                    </p:animEffect>
                                  </p:childTnLst>
                                  <p:subTnLst>
                                    <p:animClr clrSpc="rgb" dir="cw">
                                      <p:cBhvr override="childStyle">
                                        <p:cTn dur="1" fill="hold" display="0" masterRel="nextClick" afterEffect="1"/>
                                        <p:tgtEl>
                                          <p:spTgt spid="30">
                                            <p:txEl>
                                              <p:pRg st="2" end="2"/>
                                            </p:txEl>
                                          </p:spTgt>
                                        </p:tgtEl>
                                        <p:attrNameLst>
                                          <p:attrName>ppt_c</p:attrName>
                                        </p:attrNameLst>
                                      </p:cBhvr>
                                      <p:to>
                                        <a:schemeClr val="bg2"/>
                                      </p:to>
                                    </p:animClr>
                                  </p:subTnLst>
                                </p:cTn>
                              </p:par>
                              <p:par>
                                <p:cTn id="19" presetID="10" presetClass="entr" presetSubtype="0" fill="hold" grpId="0" nodeType="withEffect">
                                  <p:stCondLst>
                                    <p:cond delay="0"/>
                                  </p:stCondLst>
                                  <p:childTnLst>
                                    <p:set>
                                      <p:cBhvr>
                                        <p:cTn id="20" dur="1" fill="hold">
                                          <p:stCondLst>
                                            <p:cond delay="0"/>
                                          </p:stCondLst>
                                        </p:cTn>
                                        <p:tgtEl>
                                          <p:spTgt spid="30">
                                            <p:txEl>
                                              <p:pRg st="3" end="3"/>
                                            </p:txEl>
                                          </p:spTgt>
                                        </p:tgtEl>
                                        <p:attrNameLst>
                                          <p:attrName>style.visibility</p:attrName>
                                        </p:attrNameLst>
                                      </p:cBhvr>
                                      <p:to>
                                        <p:strVal val="visible"/>
                                      </p:to>
                                    </p:set>
                                    <p:animEffect transition="in" filter="fade">
                                      <p:cBhvr>
                                        <p:cTn id="21" dur="2000"/>
                                        <p:tgtEl>
                                          <p:spTgt spid="30">
                                            <p:txEl>
                                              <p:pRg st="3" end="3"/>
                                            </p:txEl>
                                          </p:spTgt>
                                        </p:tgtEl>
                                      </p:cBhvr>
                                    </p:animEffect>
                                  </p:childTnLst>
                                  <p:subTnLst>
                                    <p:animClr clrSpc="rgb" dir="cw">
                                      <p:cBhvr override="childStyle">
                                        <p:cTn dur="1" fill="hold" display="0" masterRel="nextClick" afterEffect="1"/>
                                        <p:tgtEl>
                                          <p:spTgt spid="30">
                                            <p:txEl>
                                              <p:pRg st="3" end="3"/>
                                            </p:txEl>
                                          </p:spTgt>
                                        </p:tgtEl>
                                        <p:attrNameLst>
                                          <p:attrName>ppt_c</p:attrName>
                                        </p:attrNameLst>
                                      </p:cBhvr>
                                      <p:to>
                                        <a:schemeClr val="bg2"/>
                                      </p:to>
                                    </p:animClr>
                                  </p:subTnLst>
                                </p:cTn>
                              </p:par>
                              <p:par>
                                <p:cTn id="22" presetID="10" presetClass="entr" presetSubtype="0" fill="hold" grpId="0" nodeType="withEffect">
                                  <p:stCondLst>
                                    <p:cond delay="0"/>
                                  </p:stCondLst>
                                  <p:childTnLst>
                                    <p:set>
                                      <p:cBhvr>
                                        <p:cTn id="23" dur="1" fill="hold">
                                          <p:stCondLst>
                                            <p:cond delay="0"/>
                                          </p:stCondLst>
                                        </p:cTn>
                                        <p:tgtEl>
                                          <p:spTgt spid="30">
                                            <p:txEl>
                                              <p:pRg st="4" end="4"/>
                                            </p:txEl>
                                          </p:spTgt>
                                        </p:tgtEl>
                                        <p:attrNameLst>
                                          <p:attrName>style.visibility</p:attrName>
                                        </p:attrNameLst>
                                      </p:cBhvr>
                                      <p:to>
                                        <p:strVal val="visible"/>
                                      </p:to>
                                    </p:set>
                                    <p:animEffect transition="in" filter="fade">
                                      <p:cBhvr>
                                        <p:cTn id="24" dur="2000"/>
                                        <p:tgtEl>
                                          <p:spTgt spid="30">
                                            <p:txEl>
                                              <p:pRg st="4" end="4"/>
                                            </p:txEl>
                                          </p:spTgt>
                                        </p:tgtEl>
                                      </p:cBhvr>
                                    </p:animEffect>
                                  </p:childTnLst>
                                  <p:subTnLst>
                                    <p:animClr clrSpc="rgb" dir="cw">
                                      <p:cBhvr override="childStyle">
                                        <p:cTn dur="1" fill="hold" display="0" masterRel="nextClick" afterEffect="1"/>
                                        <p:tgtEl>
                                          <p:spTgt spid="30">
                                            <p:txEl>
                                              <p:pRg st="4" end="4"/>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30" grpId="0" build="p"/>
    </p:bldLst>
  </p:timing>
  <p:txStyles>
    <p:titleStyle>
      <a:lvl1pPr algn="l" rtl="0" eaLnBrk="1" latinLnBrk="0" hangingPunct="1">
        <a:spcBef>
          <a:spcPct val="0"/>
        </a:spcBef>
        <a:buNone/>
        <a:defRPr kumimoji="0" sz="4941" b="0" kern="1200">
          <a:ln>
            <a:noFill/>
          </a:ln>
          <a:solidFill>
            <a:schemeClr val="tx2"/>
          </a:solidFill>
          <a:effectLst/>
          <a:latin typeface="+mj-lt"/>
          <a:ea typeface="+mj-ea"/>
          <a:cs typeface="+mj-cs"/>
        </a:defRPr>
      </a:lvl1pPr>
    </p:titleStyle>
    <p:bodyStyle>
      <a:lvl1pPr marL="269703" indent="-269703" algn="l" rtl="0" eaLnBrk="1" latinLnBrk="0" hangingPunct="1">
        <a:spcBef>
          <a:spcPct val="20000"/>
        </a:spcBef>
        <a:buClr>
          <a:schemeClr val="accent3"/>
        </a:buClr>
        <a:buSzPct val="95000"/>
        <a:buFont typeface="Wingdings 2"/>
        <a:buChar char=""/>
        <a:defRPr kumimoji="0" sz="2559" kern="1200">
          <a:solidFill>
            <a:schemeClr val="tx1"/>
          </a:solidFill>
          <a:latin typeface="+mn-lt"/>
          <a:ea typeface="+mn-ea"/>
          <a:cs typeface="+mn-cs"/>
        </a:defRPr>
      </a:lvl1pPr>
      <a:lvl2pPr marL="629307" indent="-242733" algn="l" rtl="0" eaLnBrk="1" latinLnBrk="0" hangingPunct="1">
        <a:spcBef>
          <a:spcPct val="20000"/>
        </a:spcBef>
        <a:buClr>
          <a:schemeClr val="accent1"/>
        </a:buClr>
        <a:buSzPct val="85000"/>
        <a:buFont typeface="Wingdings 2"/>
        <a:buChar char=""/>
        <a:defRPr kumimoji="0" sz="2382" kern="1200">
          <a:solidFill>
            <a:schemeClr val="tx1"/>
          </a:solidFill>
          <a:latin typeface="+mn-lt"/>
          <a:ea typeface="+mn-ea"/>
          <a:cs typeface="+mn-cs"/>
        </a:defRPr>
      </a:lvl2pPr>
      <a:lvl3pPr marL="899010" indent="-242733" algn="l" rtl="0" eaLnBrk="1" latinLnBrk="0" hangingPunct="1">
        <a:spcBef>
          <a:spcPct val="20000"/>
        </a:spcBef>
        <a:buClr>
          <a:schemeClr val="accent2"/>
        </a:buClr>
        <a:buSzPct val="70000"/>
        <a:buFont typeface="Wingdings 2"/>
        <a:buChar char=""/>
        <a:defRPr kumimoji="0" sz="2030" kern="1200">
          <a:solidFill>
            <a:schemeClr val="tx1"/>
          </a:solidFill>
          <a:latin typeface="+mn-lt"/>
          <a:ea typeface="+mn-ea"/>
          <a:cs typeface="+mn-cs"/>
        </a:defRPr>
      </a:lvl3pPr>
      <a:lvl4pPr marL="1168714" indent="-206773" algn="l" rtl="0" eaLnBrk="1" latinLnBrk="0" hangingPunct="1">
        <a:spcBef>
          <a:spcPct val="20000"/>
        </a:spcBef>
        <a:buClr>
          <a:schemeClr val="accent3"/>
        </a:buClr>
        <a:buSzPct val="65000"/>
        <a:buFont typeface="Wingdings 2"/>
        <a:buChar char=""/>
        <a:defRPr kumimoji="0" sz="1941" kern="1200">
          <a:solidFill>
            <a:schemeClr val="tx1"/>
          </a:solidFill>
          <a:latin typeface="+mn-lt"/>
          <a:ea typeface="+mn-ea"/>
          <a:cs typeface="+mn-cs"/>
        </a:defRPr>
      </a:lvl4pPr>
      <a:lvl5pPr marL="1438417" indent="-206773" algn="l" rtl="0" eaLnBrk="1" latinLnBrk="0" hangingPunct="1">
        <a:spcBef>
          <a:spcPct val="20000"/>
        </a:spcBef>
        <a:buClr>
          <a:schemeClr val="accent4"/>
        </a:buClr>
        <a:buSzPct val="65000"/>
        <a:buFont typeface="Wingdings 2"/>
        <a:buChar char=""/>
        <a:defRPr kumimoji="0" sz="1941" kern="1200">
          <a:solidFill>
            <a:schemeClr val="tx1"/>
          </a:solidFill>
          <a:latin typeface="+mn-lt"/>
          <a:ea typeface="+mn-ea"/>
          <a:cs typeface="+mn-cs"/>
        </a:defRPr>
      </a:lvl5pPr>
      <a:lvl6pPr marL="1708121" indent="-206773" algn="l" rtl="0" eaLnBrk="1" latinLnBrk="0" hangingPunct="1">
        <a:spcBef>
          <a:spcPct val="20000"/>
        </a:spcBef>
        <a:buClr>
          <a:schemeClr val="accent5"/>
        </a:buClr>
        <a:buSzPct val="80000"/>
        <a:buFont typeface="Wingdings 2"/>
        <a:buChar char=""/>
        <a:defRPr kumimoji="0" sz="1765" kern="1200">
          <a:solidFill>
            <a:schemeClr val="tx1"/>
          </a:solidFill>
          <a:latin typeface="+mn-lt"/>
          <a:ea typeface="+mn-ea"/>
          <a:cs typeface="+mn-cs"/>
        </a:defRPr>
      </a:lvl6pPr>
      <a:lvl7pPr marL="1887922" indent="-179802" algn="l" rtl="0" eaLnBrk="1" latinLnBrk="0" hangingPunct="1">
        <a:spcBef>
          <a:spcPct val="20000"/>
        </a:spcBef>
        <a:buClr>
          <a:schemeClr val="accent6"/>
        </a:buClr>
        <a:buSzPct val="80000"/>
        <a:buFont typeface="Wingdings 2"/>
        <a:buChar char=""/>
        <a:defRPr kumimoji="0" sz="1588" kern="1200" baseline="0">
          <a:solidFill>
            <a:schemeClr val="tx1"/>
          </a:solidFill>
          <a:latin typeface="+mn-lt"/>
          <a:ea typeface="+mn-ea"/>
          <a:cs typeface="+mn-cs"/>
        </a:defRPr>
      </a:lvl7pPr>
      <a:lvl8pPr marL="2157626" indent="-179802" algn="l" rtl="0" eaLnBrk="1" latinLnBrk="0" hangingPunct="1">
        <a:spcBef>
          <a:spcPct val="20000"/>
        </a:spcBef>
        <a:buClr>
          <a:schemeClr val="tx2"/>
        </a:buClr>
        <a:buChar char="•"/>
        <a:defRPr kumimoji="0" sz="1588" kern="1200">
          <a:solidFill>
            <a:schemeClr val="tx1"/>
          </a:solidFill>
          <a:latin typeface="+mn-lt"/>
          <a:ea typeface="+mn-ea"/>
          <a:cs typeface="+mn-cs"/>
        </a:defRPr>
      </a:lvl8pPr>
      <a:lvl9pPr marL="2427329" indent="-179802" algn="l" rtl="0" eaLnBrk="1" latinLnBrk="0" hangingPunct="1">
        <a:spcBef>
          <a:spcPct val="20000"/>
        </a:spcBef>
        <a:buClr>
          <a:schemeClr val="tx2"/>
        </a:buClr>
        <a:buFontTx/>
        <a:buChar char="•"/>
        <a:defRPr kumimoji="0" sz="1412"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49505" algn="l" rtl="0" eaLnBrk="1" latinLnBrk="0" hangingPunct="1">
        <a:defRPr kumimoji="0" kern="1200">
          <a:solidFill>
            <a:schemeClr val="tx1"/>
          </a:solidFill>
          <a:latin typeface="+mn-lt"/>
          <a:ea typeface="+mn-ea"/>
          <a:cs typeface="+mn-cs"/>
        </a:defRPr>
      </a:lvl2pPr>
      <a:lvl3pPr marL="899010" algn="l" rtl="0" eaLnBrk="1" latinLnBrk="0" hangingPunct="1">
        <a:defRPr kumimoji="0" kern="1200">
          <a:solidFill>
            <a:schemeClr val="tx1"/>
          </a:solidFill>
          <a:latin typeface="+mn-lt"/>
          <a:ea typeface="+mn-ea"/>
          <a:cs typeface="+mn-cs"/>
        </a:defRPr>
      </a:lvl3pPr>
      <a:lvl4pPr marL="1348516" algn="l" rtl="0" eaLnBrk="1" latinLnBrk="0" hangingPunct="1">
        <a:defRPr kumimoji="0" kern="1200">
          <a:solidFill>
            <a:schemeClr val="tx1"/>
          </a:solidFill>
          <a:latin typeface="+mn-lt"/>
          <a:ea typeface="+mn-ea"/>
          <a:cs typeface="+mn-cs"/>
        </a:defRPr>
      </a:lvl4pPr>
      <a:lvl5pPr marL="1798021" algn="l" rtl="0" eaLnBrk="1" latinLnBrk="0" hangingPunct="1">
        <a:defRPr kumimoji="0" kern="1200">
          <a:solidFill>
            <a:schemeClr val="tx1"/>
          </a:solidFill>
          <a:latin typeface="+mn-lt"/>
          <a:ea typeface="+mn-ea"/>
          <a:cs typeface="+mn-cs"/>
        </a:defRPr>
      </a:lvl5pPr>
      <a:lvl6pPr marL="2247527" algn="l" rtl="0" eaLnBrk="1" latinLnBrk="0" hangingPunct="1">
        <a:defRPr kumimoji="0" kern="1200">
          <a:solidFill>
            <a:schemeClr val="tx1"/>
          </a:solidFill>
          <a:latin typeface="+mn-lt"/>
          <a:ea typeface="+mn-ea"/>
          <a:cs typeface="+mn-cs"/>
        </a:defRPr>
      </a:lvl6pPr>
      <a:lvl7pPr marL="2697032" algn="l" rtl="0" eaLnBrk="1" latinLnBrk="0" hangingPunct="1">
        <a:defRPr kumimoji="0" kern="1200">
          <a:solidFill>
            <a:schemeClr val="tx1"/>
          </a:solidFill>
          <a:latin typeface="+mn-lt"/>
          <a:ea typeface="+mn-ea"/>
          <a:cs typeface="+mn-cs"/>
        </a:defRPr>
      </a:lvl7pPr>
      <a:lvl8pPr marL="3146538" algn="l" rtl="0" eaLnBrk="1" latinLnBrk="0" hangingPunct="1">
        <a:defRPr kumimoji="0" kern="1200">
          <a:solidFill>
            <a:schemeClr val="tx1"/>
          </a:solidFill>
          <a:latin typeface="+mn-lt"/>
          <a:ea typeface="+mn-ea"/>
          <a:cs typeface="+mn-cs"/>
        </a:defRPr>
      </a:lvl8pPr>
      <a:lvl9pPr marL="3596043" algn="l" rtl="0" eaLnBrk="1" latinLnBrk="0" hangingPunct="1">
        <a:defRPr kumimoji="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3"/>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89896" tIns="44948" rIns="89896" bIns="44948" anchor="t" compatLnSpc="1"/>
          <a:lstStyle/>
          <a:p>
            <a:pPr marL="0" marR="0" lvl="0" indent="0" algn="l" defTabSz="806867" rtl="0" eaLnBrk="1" fontAlgn="base" latinLnBrk="0" hangingPunct="1">
              <a:lnSpc>
                <a:spcPct val="100000"/>
              </a:lnSpc>
              <a:spcBef>
                <a:spcPct val="0"/>
              </a:spcBef>
              <a:spcAft>
                <a:spcPct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onstantia"/>
              <a:ea typeface="+mn-ea"/>
              <a:cs typeface="Arial" pitchFamily="34" charset="0"/>
            </a:endParaRPr>
          </a:p>
        </p:txBody>
      </p:sp>
      <p:sp>
        <p:nvSpPr>
          <p:cNvPr id="8" name="Freeform 7"/>
          <p:cNvSpPr>
            <a:spLocks/>
          </p:cNvSpPr>
          <p:nvPr/>
        </p:nvSpPr>
        <p:spPr bwMode="auto">
          <a:xfrm>
            <a:off x="4381500" y="-7143"/>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89896" tIns="44948" rIns="89896" bIns="44948" anchor="t" compatLnSpc="1"/>
          <a:lstStyle/>
          <a:p>
            <a:pPr marL="0" marR="0" lvl="0" indent="0" algn="l" defTabSz="806867" rtl="0" eaLnBrk="1" fontAlgn="base" latinLnBrk="0" hangingPunct="1">
              <a:lnSpc>
                <a:spcPct val="100000"/>
              </a:lnSpc>
              <a:spcBef>
                <a:spcPct val="0"/>
              </a:spcBef>
              <a:spcAft>
                <a:spcPct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onstantia"/>
              <a:ea typeface="+mn-ea"/>
              <a:cs typeface="Arial" pitchFamily="34" charset="0"/>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tIns="50941"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lIns="101882" tIns="50941" rIns="101882" bIns="50941">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147">
                <a:solidFill>
                  <a:schemeClr val="tx2">
                    <a:shade val="90000"/>
                  </a:schemeClr>
                </a:solidFill>
              </a:defRPr>
            </a:lvl1pPr>
          </a:lstStyle>
          <a:p>
            <a:pPr defTabSz="806867">
              <a:defRPr/>
            </a:pPr>
            <a:endParaRPr lang="en-US">
              <a:solidFill>
                <a:srgbClr val="04617B">
                  <a:shade val="90000"/>
                </a:srgbClr>
              </a:solidFill>
              <a:latin typeface="Arial" pitchFamily="34" charset="0"/>
              <a:cs typeface="Arial" pitchFamily="34" charset="0"/>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147">
                <a:solidFill>
                  <a:schemeClr val="tx2">
                    <a:shade val="90000"/>
                  </a:schemeClr>
                </a:solidFill>
              </a:defRPr>
            </a:lvl1pPr>
          </a:lstStyle>
          <a:p>
            <a:pPr defTabSz="806867">
              <a:defRPr/>
            </a:pPr>
            <a:endParaRPr lang="en-US">
              <a:solidFill>
                <a:srgbClr val="04617B">
                  <a:shade val="90000"/>
                </a:srgbClr>
              </a:solidFill>
              <a:latin typeface="Arial" pitchFamily="34" charset="0"/>
              <a:cs typeface="Arial" pitchFamily="34" charset="0"/>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147">
                <a:solidFill>
                  <a:schemeClr val="tx2">
                    <a:shade val="90000"/>
                  </a:schemeClr>
                </a:solidFill>
              </a:defRPr>
            </a:lvl1pPr>
          </a:lstStyle>
          <a:p>
            <a:pPr defTabSz="806867">
              <a:defRPr/>
            </a:pPr>
            <a:fld id="{C7FB14A8-5F9C-4305-91FB-8DC0037A1E24}" type="slidenum">
              <a:rPr lang="ar-SA" smtClean="0">
                <a:solidFill>
                  <a:srgbClr val="04617B">
                    <a:shade val="90000"/>
                  </a:srgbClr>
                </a:solidFill>
                <a:latin typeface="Arial" pitchFamily="34" charset="0"/>
                <a:cs typeface="Arial" pitchFamily="34" charset="0"/>
              </a:rPr>
              <a:pPr defTabSz="806867">
                <a:defRPr/>
              </a:pPr>
              <a:t>‹#›</a:t>
            </a:fld>
            <a:endParaRPr lang="en-US">
              <a:solidFill>
                <a:srgbClr val="04617B">
                  <a:shade val="90000"/>
                </a:srgbClr>
              </a:solidFill>
              <a:latin typeface="Arial" pitchFamily="34" charset="0"/>
              <a:cs typeface="Arial" pitchFamily="34" charset="0"/>
            </a:endParaRPr>
          </a:p>
        </p:txBody>
      </p:sp>
      <p:grpSp>
        <p:nvGrpSpPr>
          <p:cNvPr id="2" name="Group 1"/>
          <p:cNvGrpSpPr/>
          <p:nvPr/>
        </p:nvGrpSpPr>
        <p:grpSpPr>
          <a:xfrm>
            <a:off x="-19017" y="202409"/>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marL="0" marR="0" lvl="0" indent="0" algn="r" defTabSz="806867" rtl="1" eaLnBrk="1" fontAlgn="base" latinLnBrk="0" hangingPunct="1">
                <a:lnSpc>
                  <a:spcPct val="100000"/>
                </a:lnSpc>
                <a:spcBef>
                  <a:spcPct val="0"/>
                </a:spcBef>
                <a:spcAft>
                  <a:spcPct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marL="0" marR="0" lvl="0" indent="0" algn="r" defTabSz="806867" rtl="1" eaLnBrk="1" fontAlgn="base" latinLnBrk="0" hangingPunct="1">
                <a:lnSpc>
                  <a:spcPct val="100000"/>
                </a:lnSpc>
                <a:spcBef>
                  <a:spcPct val="0"/>
                </a:spcBef>
                <a:spcAft>
                  <a:spcPct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grpSp>
    </p:spTree>
    <p:extLst>
      <p:ext uri="{BB962C8B-B14F-4D97-AF65-F5344CB8AC3E}">
        <p14:creationId xmlns:p14="http://schemas.microsoft.com/office/powerpoint/2010/main" val="3877695693"/>
      </p:ext>
    </p:extLst>
  </p:cSld>
  <p:clrMap bg1="lt1" tx1="dk1" bg2="lt2" tx2="dk2" accent1="accent1" accent2="accent2" accent3="accent3" accent4="accent4" accent5="accent5" accent6="accent6" hlink="hlink" folHlink="folHlink"/>
  <p:sldLayoutIdLst>
    <p:sldLayoutId id="2147483867" r:id="rId1"/>
    <p:sldLayoutId id="2147483868" r:id="rId2"/>
    <p:sldLayoutId id="2147483869" r:id="rId3"/>
    <p:sldLayoutId id="2147483870" r:id="rId4"/>
    <p:sldLayoutId id="2147483871" r:id="rId5"/>
    <p:sldLayoutId id="2147483872" r:id="rId6"/>
    <p:sldLayoutId id="2147483873" r:id="rId7"/>
    <p:sldLayoutId id="2147483874" r:id="rId8"/>
    <p:sldLayoutId id="2147483875" r:id="rId9"/>
    <p:sldLayoutId id="2147483876" r:id="rId10"/>
    <p:sldLayoutId id="2147483877" r:id="rId11"/>
  </p:sldLayoutIdLst>
  <p:transition spd="med">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0">
                                            <p:txEl>
                                              <p:pRg st="0" end="0"/>
                                            </p:txEl>
                                          </p:spTgt>
                                        </p:tgtEl>
                                        <p:attrNameLst>
                                          <p:attrName>style.visibility</p:attrName>
                                        </p:attrNameLst>
                                      </p:cBhvr>
                                      <p:to>
                                        <p:strVal val="visible"/>
                                      </p:to>
                                    </p:set>
                                    <p:animEffect transition="in" filter="fade">
                                      <p:cBhvr>
                                        <p:cTn id="12" dur="2000"/>
                                        <p:tgtEl>
                                          <p:spTgt spid="30">
                                            <p:txEl>
                                              <p:pRg st="0" end="0"/>
                                            </p:txEl>
                                          </p:spTgt>
                                        </p:tgtEl>
                                      </p:cBhvr>
                                    </p:animEffect>
                                  </p:childTnLst>
                                  <p:subTnLst>
                                    <p:animClr clrSpc="rgb" dir="cw">
                                      <p:cBhvr override="childStyle">
                                        <p:cTn dur="1" fill="hold" display="0" masterRel="nextClick" afterEffect="1"/>
                                        <p:tgtEl>
                                          <p:spTgt spid="30">
                                            <p:txEl>
                                              <p:pRg st="0" end="0"/>
                                            </p:txEl>
                                          </p:spTgt>
                                        </p:tgtEl>
                                        <p:attrNameLst>
                                          <p:attrName>ppt_c</p:attrName>
                                        </p:attrNameLst>
                                      </p:cBhvr>
                                      <p:to>
                                        <a:schemeClr val="bg2"/>
                                      </p:to>
                                    </p:animClr>
                                  </p:subTnLst>
                                </p:cTn>
                              </p:par>
                              <p:par>
                                <p:cTn id="13" presetID="10" presetClass="entr" presetSubtype="0" fill="hold" grpId="0" nodeType="withEffect">
                                  <p:stCondLst>
                                    <p:cond delay="0"/>
                                  </p:stCondLst>
                                  <p:childTnLst>
                                    <p:set>
                                      <p:cBhvr>
                                        <p:cTn id="14" dur="1" fill="hold">
                                          <p:stCondLst>
                                            <p:cond delay="0"/>
                                          </p:stCondLst>
                                        </p:cTn>
                                        <p:tgtEl>
                                          <p:spTgt spid="30">
                                            <p:txEl>
                                              <p:pRg st="1" end="1"/>
                                            </p:txEl>
                                          </p:spTgt>
                                        </p:tgtEl>
                                        <p:attrNameLst>
                                          <p:attrName>style.visibility</p:attrName>
                                        </p:attrNameLst>
                                      </p:cBhvr>
                                      <p:to>
                                        <p:strVal val="visible"/>
                                      </p:to>
                                    </p:set>
                                    <p:animEffect transition="in" filter="fade">
                                      <p:cBhvr>
                                        <p:cTn id="15" dur="2000"/>
                                        <p:tgtEl>
                                          <p:spTgt spid="30">
                                            <p:txEl>
                                              <p:pRg st="1" end="1"/>
                                            </p:txEl>
                                          </p:spTgt>
                                        </p:tgtEl>
                                      </p:cBhvr>
                                    </p:animEffect>
                                  </p:childTnLst>
                                  <p:subTnLst>
                                    <p:animClr clrSpc="rgb" dir="cw">
                                      <p:cBhvr override="childStyle">
                                        <p:cTn dur="1" fill="hold" display="0" masterRel="nextClick" afterEffect="1"/>
                                        <p:tgtEl>
                                          <p:spTgt spid="30">
                                            <p:txEl>
                                              <p:pRg st="1" end="1"/>
                                            </p:txEl>
                                          </p:spTgt>
                                        </p:tgtEl>
                                        <p:attrNameLst>
                                          <p:attrName>ppt_c</p:attrName>
                                        </p:attrNameLst>
                                      </p:cBhvr>
                                      <p:to>
                                        <a:schemeClr val="bg2"/>
                                      </p:to>
                                    </p:animClr>
                                  </p:subTnLst>
                                </p:cTn>
                              </p:par>
                              <p:par>
                                <p:cTn id="16" presetID="10" presetClass="entr" presetSubtype="0" fill="hold" grpId="0" nodeType="withEffect">
                                  <p:stCondLst>
                                    <p:cond delay="0"/>
                                  </p:stCondLst>
                                  <p:childTnLst>
                                    <p:set>
                                      <p:cBhvr>
                                        <p:cTn id="17" dur="1" fill="hold">
                                          <p:stCondLst>
                                            <p:cond delay="0"/>
                                          </p:stCondLst>
                                        </p:cTn>
                                        <p:tgtEl>
                                          <p:spTgt spid="30">
                                            <p:txEl>
                                              <p:pRg st="2" end="2"/>
                                            </p:txEl>
                                          </p:spTgt>
                                        </p:tgtEl>
                                        <p:attrNameLst>
                                          <p:attrName>style.visibility</p:attrName>
                                        </p:attrNameLst>
                                      </p:cBhvr>
                                      <p:to>
                                        <p:strVal val="visible"/>
                                      </p:to>
                                    </p:set>
                                    <p:animEffect transition="in" filter="fade">
                                      <p:cBhvr>
                                        <p:cTn id="18" dur="2000"/>
                                        <p:tgtEl>
                                          <p:spTgt spid="30">
                                            <p:txEl>
                                              <p:pRg st="2" end="2"/>
                                            </p:txEl>
                                          </p:spTgt>
                                        </p:tgtEl>
                                      </p:cBhvr>
                                    </p:animEffect>
                                  </p:childTnLst>
                                  <p:subTnLst>
                                    <p:animClr clrSpc="rgb" dir="cw">
                                      <p:cBhvr override="childStyle">
                                        <p:cTn dur="1" fill="hold" display="0" masterRel="nextClick" afterEffect="1"/>
                                        <p:tgtEl>
                                          <p:spTgt spid="30">
                                            <p:txEl>
                                              <p:pRg st="2" end="2"/>
                                            </p:txEl>
                                          </p:spTgt>
                                        </p:tgtEl>
                                        <p:attrNameLst>
                                          <p:attrName>ppt_c</p:attrName>
                                        </p:attrNameLst>
                                      </p:cBhvr>
                                      <p:to>
                                        <a:schemeClr val="bg2"/>
                                      </p:to>
                                    </p:animClr>
                                  </p:subTnLst>
                                </p:cTn>
                              </p:par>
                              <p:par>
                                <p:cTn id="19" presetID="10" presetClass="entr" presetSubtype="0" fill="hold" grpId="0" nodeType="withEffect">
                                  <p:stCondLst>
                                    <p:cond delay="0"/>
                                  </p:stCondLst>
                                  <p:childTnLst>
                                    <p:set>
                                      <p:cBhvr>
                                        <p:cTn id="20" dur="1" fill="hold">
                                          <p:stCondLst>
                                            <p:cond delay="0"/>
                                          </p:stCondLst>
                                        </p:cTn>
                                        <p:tgtEl>
                                          <p:spTgt spid="30">
                                            <p:txEl>
                                              <p:pRg st="3" end="3"/>
                                            </p:txEl>
                                          </p:spTgt>
                                        </p:tgtEl>
                                        <p:attrNameLst>
                                          <p:attrName>style.visibility</p:attrName>
                                        </p:attrNameLst>
                                      </p:cBhvr>
                                      <p:to>
                                        <p:strVal val="visible"/>
                                      </p:to>
                                    </p:set>
                                    <p:animEffect transition="in" filter="fade">
                                      <p:cBhvr>
                                        <p:cTn id="21" dur="2000"/>
                                        <p:tgtEl>
                                          <p:spTgt spid="30">
                                            <p:txEl>
                                              <p:pRg st="3" end="3"/>
                                            </p:txEl>
                                          </p:spTgt>
                                        </p:tgtEl>
                                      </p:cBhvr>
                                    </p:animEffect>
                                  </p:childTnLst>
                                  <p:subTnLst>
                                    <p:animClr clrSpc="rgb" dir="cw">
                                      <p:cBhvr override="childStyle">
                                        <p:cTn dur="1" fill="hold" display="0" masterRel="nextClick" afterEffect="1"/>
                                        <p:tgtEl>
                                          <p:spTgt spid="30">
                                            <p:txEl>
                                              <p:pRg st="3" end="3"/>
                                            </p:txEl>
                                          </p:spTgt>
                                        </p:tgtEl>
                                        <p:attrNameLst>
                                          <p:attrName>ppt_c</p:attrName>
                                        </p:attrNameLst>
                                      </p:cBhvr>
                                      <p:to>
                                        <a:schemeClr val="bg2"/>
                                      </p:to>
                                    </p:animClr>
                                  </p:subTnLst>
                                </p:cTn>
                              </p:par>
                              <p:par>
                                <p:cTn id="22" presetID="10" presetClass="entr" presetSubtype="0" fill="hold" grpId="0" nodeType="withEffect">
                                  <p:stCondLst>
                                    <p:cond delay="0"/>
                                  </p:stCondLst>
                                  <p:childTnLst>
                                    <p:set>
                                      <p:cBhvr>
                                        <p:cTn id="23" dur="1" fill="hold">
                                          <p:stCondLst>
                                            <p:cond delay="0"/>
                                          </p:stCondLst>
                                        </p:cTn>
                                        <p:tgtEl>
                                          <p:spTgt spid="30">
                                            <p:txEl>
                                              <p:pRg st="4" end="4"/>
                                            </p:txEl>
                                          </p:spTgt>
                                        </p:tgtEl>
                                        <p:attrNameLst>
                                          <p:attrName>style.visibility</p:attrName>
                                        </p:attrNameLst>
                                      </p:cBhvr>
                                      <p:to>
                                        <p:strVal val="visible"/>
                                      </p:to>
                                    </p:set>
                                    <p:animEffect transition="in" filter="fade">
                                      <p:cBhvr>
                                        <p:cTn id="24" dur="2000"/>
                                        <p:tgtEl>
                                          <p:spTgt spid="30">
                                            <p:txEl>
                                              <p:pRg st="4" end="4"/>
                                            </p:txEl>
                                          </p:spTgt>
                                        </p:tgtEl>
                                      </p:cBhvr>
                                    </p:animEffect>
                                  </p:childTnLst>
                                  <p:subTnLst>
                                    <p:animClr clrSpc="rgb" dir="cw">
                                      <p:cBhvr override="childStyle">
                                        <p:cTn dur="1" fill="hold" display="0" masterRel="nextClick" afterEffect="1"/>
                                        <p:tgtEl>
                                          <p:spTgt spid="30">
                                            <p:txEl>
                                              <p:pRg st="4" end="4"/>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30" grpId="0" build="p"/>
    </p:bldLst>
  </p:timing>
  <p:txStyles>
    <p:titleStyle>
      <a:lvl1pPr algn="l" rtl="0" eaLnBrk="1" latinLnBrk="0" hangingPunct="1">
        <a:spcBef>
          <a:spcPct val="0"/>
        </a:spcBef>
        <a:buNone/>
        <a:defRPr kumimoji="0" sz="4941" b="0" kern="1200">
          <a:ln>
            <a:noFill/>
          </a:ln>
          <a:solidFill>
            <a:schemeClr val="tx2"/>
          </a:solidFill>
          <a:effectLst/>
          <a:latin typeface="+mj-lt"/>
          <a:ea typeface="+mj-ea"/>
          <a:cs typeface="+mj-cs"/>
        </a:defRPr>
      </a:lvl1pPr>
    </p:titleStyle>
    <p:bodyStyle>
      <a:lvl1pPr marL="269703" indent="-269703" algn="l" rtl="0" eaLnBrk="1" latinLnBrk="0" hangingPunct="1">
        <a:spcBef>
          <a:spcPct val="20000"/>
        </a:spcBef>
        <a:buClr>
          <a:schemeClr val="accent3"/>
        </a:buClr>
        <a:buSzPct val="95000"/>
        <a:buFont typeface="Wingdings 2"/>
        <a:buChar char=""/>
        <a:defRPr kumimoji="0" sz="2559" kern="1200">
          <a:solidFill>
            <a:schemeClr val="tx1"/>
          </a:solidFill>
          <a:latin typeface="+mn-lt"/>
          <a:ea typeface="+mn-ea"/>
          <a:cs typeface="+mn-cs"/>
        </a:defRPr>
      </a:lvl1pPr>
      <a:lvl2pPr marL="629307" indent="-242733" algn="l" rtl="0" eaLnBrk="1" latinLnBrk="0" hangingPunct="1">
        <a:spcBef>
          <a:spcPct val="20000"/>
        </a:spcBef>
        <a:buClr>
          <a:schemeClr val="accent1"/>
        </a:buClr>
        <a:buSzPct val="85000"/>
        <a:buFont typeface="Wingdings 2"/>
        <a:buChar char=""/>
        <a:defRPr kumimoji="0" sz="2382" kern="1200">
          <a:solidFill>
            <a:schemeClr val="tx1"/>
          </a:solidFill>
          <a:latin typeface="+mn-lt"/>
          <a:ea typeface="+mn-ea"/>
          <a:cs typeface="+mn-cs"/>
        </a:defRPr>
      </a:lvl2pPr>
      <a:lvl3pPr marL="899010" indent="-242733" algn="l" rtl="0" eaLnBrk="1" latinLnBrk="0" hangingPunct="1">
        <a:spcBef>
          <a:spcPct val="20000"/>
        </a:spcBef>
        <a:buClr>
          <a:schemeClr val="accent2"/>
        </a:buClr>
        <a:buSzPct val="70000"/>
        <a:buFont typeface="Wingdings 2"/>
        <a:buChar char=""/>
        <a:defRPr kumimoji="0" sz="2030" kern="1200">
          <a:solidFill>
            <a:schemeClr val="tx1"/>
          </a:solidFill>
          <a:latin typeface="+mn-lt"/>
          <a:ea typeface="+mn-ea"/>
          <a:cs typeface="+mn-cs"/>
        </a:defRPr>
      </a:lvl3pPr>
      <a:lvl4pPr marL="1168714" indent="-206773" algn="l" rtl="0" eaLnBrk="1" latinLnBrk="0" hangingPunct="1">
        <a:spcBef>
          <a:spcPct val="20000"/>
        </a:spcBef>
        <a:buClr>
          <a:schemeClr val="accent3"/>
        </a:buClr>
        <a:buSzPct val="65000"/>
        <a:buFont typeface="Wingdings 2"/>
        <a:buChar char=""/>
        <a:defRPr kumimoji="0" sz="1941" kern="1200">
          <a:solidFill>
            <a:schemeClr val="tx1"/>
          </a:solidFill>
          <a:latin typeface="+mn-lt"/>
          <a:ea typeface="+mn-ea"/>
          <a:cs typeface="+mn-cs"/>
        </a:defRPr>
      </a:lvl4pPr>
      <a:lvl5pPr marL="1438417" indent="-206773" algn="l" rtl="0" eaLnBrk="1" latinLnBrk="0" hangingPunct="1">
        <a:spcBef>
          <a:spcPct val="20000"/>
        </a:spcBef>
        <a:buClr>
          <a:schemeClr val="accent4"/>
        </a:buClr>
        <a:buSzPct val="65000"/>
        <a:buFont typeface="Wingdings 2"/>
        <a:buChar char=""/>
        <a:defRPr kumimoji="0" sz="1941" kern="1200">
          <a:solidFill>
            <a:schemeClr val="tx1"/>
          </a:solidFill>
          <a:latin typeface="+mn-lt"/>
          <a:ea typeface="+mn-ea"/>
          <a:cs typeface="+mn-cs"/>
        </a:defRPr>
      </a:lvl5pPr>
      <a:lvl6pPr marL="1708121" indent="-206773" algn="l" rtl="0" eaLnBrk="1" latinLnBrk="0" hangingPunct="1">
        <a:spcBef>
          <a:spcPct val="20000"/>
        </a:spcBef>
        <a:buClr>
          <a:schemeClr val="accent5"/>
        </a:buClr>
        <a:buSzPct val="80000"/>
        <a:buFont typeface="Wingdings 2"/>
        <a:buChar char=""/>
        <a:defRPr kumimoji="0" sz="1765" kern="1200">
          <a:solidFill>
            <a:schemeClr val="tx1"/>
          </a:solidFill>
          <a:latin typeface="+mn-lt"/>
          <a:ea typeface="+mn-ea"/>
          <a:cs typeface="+mn-cs"/>
        </a:defRPr>
      </a:lvl6pPr>
      <a:lvl7pPr marL="1887922" indent="-179802" algn="l" rtl="0" eaLnBrk="1" latinLnBrk="0" hangingPunct="1">
        <a:spcBef>
          <a:spcPct val="20000"/>
        </a:spcBef>
        <a:buClr>
          <a:schemeClr val="accent6"/>
        </a:buClr>
        <a:buSzPct val="80000"/>
        <a:buFont typeface="Wingdings 2"/>
        <a:buChar char=""/>
        <a:defRPr kumimoji="0" sz="1588" kern="1200" baseline="0">
          <a:solidFill>
            <a:schemeClr val="tx1"/>
          </a:solidFill>
          <a:latin typeface="+mn-lt"/>
          <a:ea typeface="+mn-ea"/>
          <a:cs typeface="+mn-cs"/>
        </a:defRPr>
      </a:lvl7pPr>
      <a:lvl8pPr marL="2157626" indent="-179802" algn="l" rtl="0" eaLnBrk="1" latinLnBrk="0" hangingPunct="1">
        <a:spcBef>
          <a:spcPct val="20000"/>
        </a:spcBef>
        <a:buClr>
          <a:schemeClr val="tx2"/>
        </a:buClr>
        <a:buChar char="•"/>
        <a:defRPr kumimoji="0" sz="1588" kern="1200">
          <a:solidFill>
            <a:schemeClr val="tx1"/>
          </a:solidFill>
          <a:latin typeface="+mn-lt"/>
          <a:ea typeface="+mn-ea"/>
          <a:cs typeface="+mn-cs"/>
        </a:defRPr>
      </a:lvl8pPr>
      <a:lvl9pPr marL="2427329" indent="-179802" algn="l" rtl="0" eaLnBrk="1" latinLnBrk="0" hangingPunct="1">
        <a:spcBef>
          <a:spcPct val="20000"/>
        </a:spcBef>
        <a:buClr>
          <a:schemeClr val="tx2"/>
        </a:buClr>
        <a:buFontTx/>
        <a:buChar char="•"/>
        <a:defRPr kumimoji="0" sz="1412"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49505" algn="l" rtl="0" eaLnBrk="1" latinLnBrk="0" hangingPunct="1">
        <a:defRPr kumimoji="0" kern="1200">
          <a:solidFill>
            <a:schemeClr val="tx1"/>
          </a:solidFill>
          <a:latin typeface="+mn-lt"/>
          <a:ea typeface="+mn-ea"/>
          <a:cs typeface="+mn-cs"/>
        </a:defRPr>
      </a:lvl2pPr>
      <a:lvl3pPr marL="899010" algn="l" rtl="0" eaLnBrk="1" latinLnBrk="0" hangingPunct="1">
        <a:defRPr kumimoji="0" kern="1200">
          <a:solidFill>
            <a:schemeClr val="tx1"/>
          </a:solidFill>
          <a:latin typeface="+mn-lt"/>
          <a:ea typeface="+mn-ea"/>
          <a:cs typeface="+mn-cs"/>
        </a:defRPr>
      </a:lvl3pPr>
      <a:lvl4pPr marL="1348516" algn="l" rtl="0" eaLnBrk="1" latinLnBrk="0" hangingPunct="1">
        <a:defRPr kumimoji="0" kern="1200">
          <a:solidFill>
            <a:schemeClr val="tx1"/>
          </a:solidFill>
          <a:latin typeface="+mn-lt"/>
          <a:ea typeface="+mn-ea"/>
          <a:cs typeface="+mn-cs"/>
        </a:defRPr>
      </a:lvl4pPr>
      <a:lvl5pPr marL="1798021" algn="l" rtl="0" eaLnBrk="1" latinLnBrk="0" hangingPunct="1">
        <a:defRPr kumimoji="0" kern="1200">
          <a:solidFill>
            <a:schemeClr val="tx1"/>
          </a:solidFill>
          <a:latin typeface="+mn-lt"/>
          <a:ea typeface="+mn-ea"/>
          <a:cs typeface="+mn-cs"/>
        </a:defRPr>
      </a:lvl5pPr>
      <a:lvl6pPr marL="2247527" algn="l" rtl="0" eaLnBrk="1" latinLnBrk="0" hangingPunct="1">
        <a:defRPr kumimoji="0" kern="1200">
          <a:solidFill>
            <a:schemeClr val="tx1"/>
          </a:solidFill>
          <a:latin typeface="+mn-lt"/>
          <a:ea typeface="+mn-ea"/>
          <a:cs typeface="+mn-cs"/>
        </a:defRPr>
      </a:lvl6pPr>
      <a:lvl7pPr marL="2697032" algn="l" rtl="0" eaLnBrk="1" latinLnBrk="0" hangingPunct="1">
        <a:defRPr kumimoji="0" kern="1200">
          <a:solidFill>
            <a:schemeClr val="tx1"/>
          </a:solidFill>
          <a:latin typeface="+mn-lt"/>
          <a:ea typeface="+mn-ea"/>
          <a:cs typeface="+mn-cs"/>
        </a:defRPr>
      </a:lvl7pPr>
      <a:lvl8pPr marL="3146538" algn="l" rtl="0" eaLnBrk="1" latinLnBrk="0" hangingPunct="1">
        <a:defRPr kumimoji="0" kern="1200">
          <a:solidFill>
            <a:schemeClr val="tx1"/>
          </a:solidFill>
          <a:latin typeface="+mn-lt"/>
          <a:ea typeface="+mn-ea"/>
          <a:cs typeface="+mn-cs"/>
        </a:defRPr>
      </a:lvl8pPr>
      <a:lvl9pPr marL="3596043"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14.xml"/><Relationship Id="rId1" Type="http://schemas.openxmlformats.org/officeDocument/2006/relationships/audio" Target="../media/audio1.wav"/><Relationship Id="rId5" Type="http://schemas.openxmlformats.org/officeDocument/2006/relationships/image" Target="../media/image2.png"/><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xml"/><Relationship Id="rId1" Type="http://schemas.openxmlformats.org/officeDocument/2006/relationships/slideLayout" Target="../slideLayouts/slideLayout25.xml"/><Relationship Id="rId5" Type="http://schemas.openxmlformats.org/officeDocument/2006/relationships/image" Target="../media/image2.png"/><Relationship Id="rId4" Type="http://schemas.openxmlformats.org/officeDocument/2006/relationships/image" Target="../media/image17.jpe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8.jpeg"/><Relationship Id="rId1" Type="http://schemas.openxmlformats.org/officeDocument/2006/relationships/slideLayout" Target="../slideLayouts/slideLayout36.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47.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8.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9.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8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0.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2.xml"/><Relationship Id="rId5" Type="http://schemas.openxmlformats.org/officeDocument/2006/relationships/image" Target="../media/image2.png"/><Relationship Id="rId4" Type="http://schemas.openxmlformats.org/officeDocument/2006/relationships/image" Target="../media/image10.jpe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Content Placeholder 2"/>
          <p:cNvSpPr>
            <a:spLocks noGrp="1"/>
          </p:cNvSpPr>
          <p:nvPr>
            <p:ph idx="1"/>
          </p:nvPr>
        </p:nvSpPr>
        <p:spPr>
          <a:xfrm>
            <a:off x="0" y="0"/>
            <a:ext cx="9144000" cy="6858000"/>
          </a:xfrm>
        </p:spPr>
        <p:txBody>
          <a:bodyPr/>
          <a:lstStyle/>
          <a:p>
            <a:pPr marL="514350" indent="-514350" algn="l" rtl="0" eaLnBrk="1" hangingPunct="1">
              <a:buFontTx/>
              <a:buNone/>
            </a:pPr>
            <a:endParaRPr lang="en-US" sz="2800" dirty="0" smtClean="0">
              <a:cs typeface="Arial" charset="0"/>
            </a:endParaRPr>
          </a:p>
          <a:p>
            <a:pPr marL="514350" indent="-514350" algn="l" rtl="0" eaLnBrk="1" hangingPunct="1">
              <a:buFontTx/>
              <a:buNone/>
            </a:pPr>
            <a:r>
              <a:rPr lang="en-US" sz="2800" dirty="0" smtClean="0">
                <a:cs typeface="Arial" charset="0"/>
              </a:rPr>
              <a:t>Learning objectives of Brucellosis lectures :</a:t>
            </a:r>
          </a:p>
          <a:p>
            <a:pPr marL="514350" indent="-514350" algn="l" rtl="0" eaLnBrk="1" hangingPunct="1">
              <a:buFontTx/>
              <a:buNone/>
            </a:pPr>
            <a:endParaRPr lang="en-US" sz="2800" dirty="0" smtClean="0">
              <a:cs typeface="Arial" charset="0"/>
            </a:endParaRPr>
          </a:p>
          <a:p>
            <a:pPr marL="514350" indent="-514350" algn="l" rtl="0" eaLnBrk="1" hangingPunct="1">
              <a:buFont typeface="Calibri" pitchFamily="34" charset="0"/>
              <a:buAutoNum type="arabicPeriod"/>
            </a:pPr>
            <a:r>
              <a:rPr lang="en-US" sz="2800" dirty="0" smtClean="0">
                <a:cs typeface="Arial" charset="0"/>
              </a:rPr>
              <a:t>Identify the brucellosis and the causative micro-organism</a:t>
            </a:r>
          </a:p>
          <a:p>
            <a:pPr marL="514350" indent="-514350" algn="l" rtl="0" eaLnBrk="1" hangingPunct="1">
              <a:buFont typeface="Calibri" pitchFamily="34" charset="0"/>
              <a:buAutoNum type="arabicPeriod"/>
            </a:pPr>
            <a:r>
              <a:rPr lang="en-US" sz="2800" dirty="0" smtClean="0">
                <a:cs typeface="Arial" charset="0"/>
              </a:rPr>
              <a:t>Clarify the routs of transmission and pathogenesis</a:t>
            </a:r>
          </a:p>
          <a:p>
            <a:pPr marL="514350" indent="-514350" algn="l" rtl="0" eaLnBrk="1" hangingPunct="1">
              <a:buFont typeface="Calibri" pitchFamily="34" charset="0"/>
              <a:buAutoNum type="arabicPeriod"/>
            </a:pPr>
            <a:r>
              <a:rPr lang="en-US" sz="2800" dirty="0" smtClean="0">
                <a:cs typeface="Arial" charset="0"/>
              </a:rPr>
              <a:t>Discuss the presentation of brucellosis and mention the differential diagnosis of this febrile illness. </a:t>
            </a:r>
          </a:p>
          <a:p>
            <a:pPr marL="514350" indent="-514350" algn="l" rtl="0" eaLnBrk="1" hangingPunct="1">
              <a:buFont typeface="Calibri" pitchFamily="34" charset="0"/>
              <a:buAutoNum type="arabicPeriod"/>
            </a:pPr>
            <a:r>
              <a:rPr lang="en-US" sz="2800" dirty="0" smtClean="0">
                <a:cs typeface="Arial" charset="0"/>
              </a:rPr>
              <a:t>Identify the systemic complications  of the disease</a:t>
            </a:r>
          </a:p>
          <a:p>
            <a:pPr marL="514350" indent="-514350" algn="l" rtl="0" eaLnBrk="1" hangingPunct="1">
              <a:buFont typeface="Calibri" pitchFamily="34" charset="0"/>
              <a:buAutoNum type="arabicPeriod"/>
            </a:pPr>
            <a:r>
              <a:rPr lang="en-US" sz="2800" dirty="0" smtClean="0">
                <a:cs typeface="Arial" charset="0"/>
              </a:rPr>
              <a:t>Explain the investigations needed to the diagnosis</a:t>
            </a:r>
          </a:p>
          <a:p>
            <a:pPr marL="514350" indent="-514350" algn="l" rtl="0" eaLnBrk="1" hangingPunct="1">
              <a:buFont typeface="Calibri" pitchFamily="34" charset="0"/>
              <a:buAutoNum type="arabicPeriod"/>
            </a:pPr>
            <a:r>
              <a:rPr lang="en-US" sz="2800" dirty="0" smtClean="0">
                <a:cs typeface="Arial" charset="0"/>
              </a:rPr>
              <a:t>Discuss the important lines of treatment </a:t>
            </a:r>
          </a:p>
          <a:p>
            <a:pPr marL="514350" indent="-514350" algn="l" rtl="0" eaLnBrk="1" hangingPunct="1">
              <a:buFont typeface="Calibri" pitchFamily="34" charset="0"/>
              <a:buAutoNum type="arabicPeriod"/>
            </a:pPr>
            <a:r>
              <a:rPr lang="en-US" sz="2800" dirty="0" smtClean="0">
                <a:cs typeface="Arial" charset="0"/>
              </a:rPr>
              <a:t>Discuss the methods of prevention of the disease</a:t>
            </a:r>
          </a:p>
        </p:txBody>
      </p:sp>
      <p:pic>
        <p:nvPicPr>
          <p:cNvPr id="3" name="صورة 2"/>
          <p:cNvPicPr>
            <a:picLocks noChangeAspect="1"/>
          </p:cNvPicPr>
          <p:nvPr/>
        </p:nvPicPr>
        <p:blipFill>
          <a:blip r:embed="rId2"/>
          <a:stretch>
            <a:fillRect/>
          </a:stretch>
        </p:blipFill>
        <p:spPr>
          <a:xfrm>
            <a:off x="7924801" y="-11482"/>
            <a:ext cx="1219199" cy="1562566"/>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0" y="0"/>
            <a:ext cx="9144000" cy="1219200"/>
          </a:xfrm>
        </p:spPr>
        <p:txBody>
          <a:bodyPr/>
          <a:lstStyle/>
          <a:p>
            <a:pPr algn="l"/>
            <a:r>
              <a:rPr lang="en-US" sz="2800" b="1" dirty="0">
                <a:solidFill>
                  <a:srgbClr val="FF0000"/>
                </a:solidFill>
              </a:rPr>
              <a:t>KEY POINTS ON THE DIAGNOSIS OF </a:t>
            </a:r>
            <a:r>
              <a:rPr lang="en-US" sz="2800" b="1" dirty="0" smtClean="0">
                <a:solidFill>
                  <a:srgbClr val="FF0000"/>
                </a:solidFill>
              </a:rPr>
              <a:t>BRUCELLOSIS</a:t>
            </a:r>
            <a:r>
              <a:rPr lang="en-US" sz="2800" b="1" dirty="0">
                <a:solidFill>
                  <a:srgbClr val="FF0000"/>
                </a:solidFill>
              </a:rPr>
              <a:t/>
            </a:r>
            <a:br>
              <a:rPr lang="en-US" sz="2800" b="1" dirty="0">
                <a:solidFill>
                  <a:srgbClr val="FF0000"/>
                </a:solidFill>
              </a:rPr>
            </a:br>
            <a:endParaRPr lang="ar-IQ" sz="2800" b="1" dirty="0">
              <a:solidFill>
                <a:srgbClr val="FF0000"/>
              </a:solidFill>
            </a:endParaRPr>
          </a:p>
        </p:txBody>
      </p:sp>
      <p:sp>
        <p:nvSpPr>
          <p:cNvPr id="3" name="عنصر نائب للمحتوى 2"/>
          <p:cNvSpPr>
            <a:spLocks noGrp="1"/>
          </p:cNvSpPr>
          <p:nvPr>
            <p:ph idx="1"/>
          </p:nvPr>
        </p:nvSpPr>
        <p:spPr>
          <a:xfrm>
            <a:off x="-30996" y="1371600"/>
            <a:ext cx="8946396" cy="5486400"/>
          </a:xfrm>
        </p:spPr>
        <p:txBody>
          <a:bodyPr/>
          <a:lstStyle/>
          <a:p>
            <a:pPr marL="457200" indent="-457200" algn="l" rtl="0">
              <a:buFont typeface="+mj-lt"/>
              <a:buAutoNum type="arabicPeriod"/>
            </a:pPr>
            <a:r>
              <a:rPr lang="en-US" sz="2400" dirty="0" smtClean="0"/>
              <a:t>In </a:t>
            </a:r>
            <a:r>
              <a:rPr lang="en-US" sz="2400" dirty="0"/>
              <a:t>acute brucellosis</a:t>
            </a:r>
            <a:r>
              <a:rPr lang="en-US" sz="2400" b="1" dirty="0">
                <a:solidFill>
                  <a:srgbClr val="0000FF"/>
                </a:solidFill>
              </a:rPr>
              <a:t>, isolation of Brucella </a:t>
            </a:r>
            <a:r>
              <a:rPr lang="en-US" sz="2400" dirty="0"/>
              <a:t>from blood or other </a:t>
            </a:r>
            <a:r>
              <a:rPr lang="en-US" sz="2400" dirty="0" smtClean="0"/>
              <a:t>tissues is definitive , </a:t>
            </a:r>
          </a:p>
          <a:p>
            <a:pPr marL="457200" indent="-457200" algn="l" rtl="0">
              <a:buFont typeface="+mj-lt"/>
              <a:buAutoNum type="arabicPeriod"/>
            </a:pPr>
            <a:r>
              <a:rPr lang="en-US" sz="2400" dirty="0" smtClean="0"/>
              <a:t>Culture </a:t>
            </a:r>
            <a:r>
              <a:rPr lang="en-US" sz="2400" dirty="0"/>
              <a:t>is often </a:t>
            </a:r>
            <a:r>
              <a:rPr lang="en-US" sz="2400" dirty="0">
                <a:solidFill>
                  <a:srgbClr val="0000FF"/>
                </a:solidFill>
              </a:rPr>
              <a:t>negative</a:t>
            </a:r>
            <a:r>
              <a:rPr lang="en-US" sz="2400" dirty="0"/>
              <a:t>, especially in long-standing disease.</a:t>
            </a:r>
          </a:p>
          <a:p>
            <a:pPr marL="457200" indent="-457200" algn="l" rtl="0">
              <a:buFont typeface="+mj-lt"/>
              <a:buAutoNum type="arabicPeriod"/>
            </a:pPr>
            <a:r>
              <a:rPr lang="en-US" sz="2400" dirty="0" smtClean="0">
                <a:solidFill>
                  <a:srgbClr val="0000FF"/>
                </a:solidFill>
              </a:rPr>
              <a:t>Serology</a:t>
            </a:r>
            <a:r>
              <a:rPr lang="en-US" sz="2400" dirty="0" smtClean="0"/>
              <a:t> </a:t>
            </a:r>
            <a:r>
              <a:rPr lang="en-US" sz="2400" dirty="0"/>
              <a:t>is the most generally useful diagnostic procedure approach.</a:t>
            </a:r>
          </a:p>
          <a:p>
            <a:pPr marL="457200" indent="-457200" algn="l" rtl="0">
              <a:buFont typeface="+mj-lt"/>
              <a:buAutoNum type="arabicPeriod"/>
            </a:pPr>
            <a:r>
              <a:rPr lang="en-US" sz="2400" dirty="0" smtClean="0"/>
              <a:t>Methods </a:t>
            </a:r>
            <a:r>
              <a:rPr lang="en-US" sz="2400" dirty="0"/>
              <a:t>which differentiate IgM and IgG can distinguish active </a:t>
            </a:r>
            <a:r>
              <a:rPr lang="en-US" sz="2400" dirty="0" smtClean="0"/>
              <a:t>and past </a:t>
            </a:r>
            <a:r>
              <a:rPr lang="en-US" sz="2400" dirty="0"/>
              <a:t>infection.</a:t>
            </a:r>
          </a:p>
          <a:p>
            <a:pPr marL="457200" indent="-457200" algn="l" rtl="0">
              <a:buFont typeface="+mj-lt"/>
              <a:buAutoNum type="arabicPeriod"/>
            </a:pPr>
            <a:r>
              <a:rPr lang="en-US" sz="2400" dirty="0" smtClean="0"/>
              <a:t>False </a:t>
            </a:r>
            <a:r>
              <a:rPr lang="en-US" sz="2400" dirty="0"/>
              <a:t>positive serological reactions may occur.</a:t>
            </a:r>
          </a:p>
          <a:p>
            <a:pPr marL="457200" indent="-457200" algn="l" rtl="0">
              <a:buFont typeface="+mj-lt"/>
              <a:buAutoNum type="arabicPeriod"/>
            </a:pPr>
            <a:r>
              <a:rPr lang="en-US" sz="2400" dirty="0" smtClean="0">
                <a:solidFill>
                  <a:srgbClr val="0000FF"/>
                </a:solidFill>
              </a:rPr>
              <a:t>Skin </a:t>
            </a:r>
            <a:r>
              <a:rPr lang="en-US" sz="2400" dirty="0">
                <a:solidFill>
                  <a:srgbClr val="0000FF"/>
                </a:solidFill>
              </a:rPr>
              <a:t>test </a:t>
            </a:r>
            <a:r>
              <a:rPr lang="en-US" sz="2400" dirty="0"/>
              <a:t>reactions indicate past exposure not active infection</a:t>
            </a:r>
            <a:endParaRPr lang="ar-IQ" sz="2400" dirty="0"/>
          </a:p>
        </p:txBody>
      </p:sp>
      <p:pic>
        <p:nvPicPr>
          <p:cNvPr id="4" name="صورة 3"/>
          <p:cNvPicPr>
            <a:picLocks noChangeAspect="1"/>
          </p:cNvPicPr>
          <p:nvPr/>
        </p:nvPicPr>
        <p:blipFill>
          <a:blip r:embed="rId2"/>
          <a:stretch>
            <a:fillRect/>
          </a:stretch>
        </p:blipFill>
        <p:spPr>
          <a:xfrm>
            <a:off x="7954892" y="0"/>
            <a:ext cx="1189107" cy="1524000"/>
          </a:xfrm>
          <a:prstGeom prst="rect">
            <a:avLst/>
          </a:prstGeom>
        </p:spPr>
      </p:pic>
    </p:spTree>
    <p:extLst>
      <p:ext uri="{BB962C8B-B14F-4D97-AF65-F5344CB8AC3E}">
        <p14:creationId xmlns:p14="http://schemas.microsoft.com/office/powerpoint/2010/main" val="25500797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solidFill>
            <a:srgbClr val="FF3300"/>
          </a:solidFill>
        </p:spPr>
        <p:txBody>
          <a:bodyPr/>
          <a:lstStyle/>
          <a:p>
            <a:pPr eaLnBrk="1" hangingPunct="1"/>
            <a:r>
              <a:rPr lang="en-US" smtClean="0">
                <a:solidFill>
                  <a:srgbClr val="0000FF"/>
                </a:solidFill>
                <a:latin typeface="Arial Black" pitchFamily="34" charset="0"/>
                <a:cs typeface="Times New Roman" pitchFamily="18" charset="0"/>
              </a:rPr>
              <a:t>Treatment</a:t>
            </a:r>
          </a:p>
        </p:txBody>
      </p:sp>
      <p:sp>
        <p:nvSpPr>
          <p:cNvPr id="14339" name="Rectangle 3"/>
          <p:cNvSpPr>
            <a:spLocks noGrp="1" noChangeArrowheads="1"/>
          </p:cNvSpPr>
          <p:nvPr>
            <p:ph idx="1"/>
          </p:nvPr>
        </p:nvSpPr>
        <p:spPr>
          <a:xfrm>
            <a:off x="0" y="1905000"/>
            <a:ext cx="9144000" cy="4953000"/>
          </a:xfrm>
          <a:solidFill>
            <a:srgbClr val="F0F5A9"/>
          </a:solidFill>
        </p:spPr>
        <p:txBody>
          <a:bodyPr rtlCol="1">
            <a:normAutofit/>
          </a:bodyPr>
          <a:lstStyle/>
          <a:p>
            <a:pPr marL="609600" indent="-609600" algn="l" rtl="0" eaLnBrk="1" fontAlgn="auto" hangingPunct="1">
              <a:spcAft>
                <a:spcPts val="0"/>
              </a:spcAft>
              <a:buFontTx/>
              <a:buAutoNum type="arabicPeriod"/>
              <a:defRPr/>
            </a:pPr>
            <a:r>
              <a:rPr lang="en-US" b="1" dirty="0" smtClean="0">
                <a:solidFill>
                  <a:srgbClr val="000000"/>
                </a:solidFill>
                <a:effectLst>
                  <a:outerShdw blurRad="38100" dist="38100" dir="2700000" algn="tl">
                    <a:srgbClr val="FFFFFF"/>
                  </a:outerShdw>
                </a:effectLst>
              </a:rPr>
              <a:t>Mild cases : </a:t>
            </a:r>
          </a:p>
          <a:p>
            <a:pPr marL="609600" indent="-609600" algn="l" rtl="0" eaLnBrk="1" fontAlgn="auto" hangingPunct="1">
              <a:spcAft>
                <a:spcPts val="0"/>
              </a:spcAft>
              <a:buFontTx/>
              <a:buNone/>
              <a:defRPr/>
            </a:pPr>
            <a:r>
              <a:rPr lang="en-US" b="1" dirty="0" smtClean="0">
                <a:solidFill>
                  <a:srgbClr val="000000"/>
                </a:solidFill>
                <a:effectLst>
                  <a:outerShdw blurRad="38100" dist="38100" dir="2700000" algn="tl">
                    <a:srgbClr val="FFFFFF"/>
                  </a:outerShdw>
                </a:effectLst>
              </a:rPr>
              <a:t>    </a:t>
            </a:r>
            <a:r>
              <a:rPr lang="en-US" b="1" dirty="0" err="1" smtClean="0">
                <a:solidFill>
                  <a:srgbClr val="000000"/>
                </a:solidFill>
                <a:effectLst>
                  <a:outerShdw blurRad="38100" dist="38100" dir="2700000" algn="tl">
                    <a:srgbClr val="FFFFFF"/>
                  </a:outerShdw>
                </a:effectLst>
              </a:rPr>
              <a:t>doxycycline</a:t>
            </a:r>
            <a:r>
              <a:rPr lang="en-US" b="1" dirty="0" smtClean="0">
                <a:solidFill>
                  <a:srgbClr val="000000"/>
                </a:solidFill>
                <a:effectLst>
                  <a:outerShdw blurRad="38100" dist="38100" dir="2700000" algn="tl">
                    <a:srgbClr val="FFFFFF"/>
                  </a:outerShdw>
                </a:effectLst>
              </a:rPr>
              <a:t> and </a:t>
            </a:r>
            <a:r>
              <a:rPr lang="en-US" b="1" dirty="0" err="1" smtClean="0">
                <a:solidFill>
                  <a:srgbClr val="000000"/>
                </a:solidFill>
                <a:effectLst>
                  <a:outerShdw blurRad="38100" dist="38100" dir="2700000" algn="tl">
                    <a:srgbClr val="FFFFFF"/>
                  </a:outerShdw>
                </a:effectLst>
              </a:rPr>
              <a:t>rifampin</a:t>
            </a:r>
            <a:r>
              <a:rPr lang="en-US" b="1" dirty="0" smtClean="0">
                <a:solidFill>
                  <a:srgbClr val="000000"/>
                </a:solidFill>
                <a:effectLst>
                  <a:outerShdw blurRad="38100" dist="38100" dir="2700000" algn="tl">
                    <a:srgbClr val="FFFFFF"/>
                  </a:outerShdw>
                </a:effectLst>
              </a:rPr>
              <a:t>    --   for 6 weeks .</a:t>
            </a:r>
          </a:p>
          <a:p>
            <a:pPr marL="609600" indent="-609600" algn="l" rtl="0" eaLnBrk="1" fontAlgn="auto" hangingPunct="1">
              <a:spcAft>
                <a:spcPts val="0"/>
              </a:spcAft>
              <a:buFontTx/>
              <a:buNone/>
              <a:defRPr/>
            </a:pPr>
            <a:r>
              <a:rPr lang="en-US" b="1" dirty="0" smtClean="0">
                <a:solidFill>
                  <a:srgbClr val="000000"/>
                </a:solidFill>
                <a:effectLst>
                  <a:outerShdw blurRad="38100" dist="38100" dir="2700000" algn="tl">
                    <a:srgbClr val="FFFFFF"/>
                  </a:outerShdw>
                </a:effectLst>
              </a:rPr>
              <a:t>2- Sever cases: 3 drugs</a:t>
            </a:r>
          </a:p>
          <a:p>
            <a:pPr marL="609600" indent="-609600" algn="l" rtl="0" eaLnBrk="1" fontAlgn="auto" hangingPunct="1">
              <a:spcAft>
                <a:spcPts val="0"/>
              </a:spcAft>
              <a:buFontTx/>
              <a:buNone/>
              <a:defRPr/>
            </a:pPr>
            <a:r>
              <a:rPr lang="en-US" b="1" dirty="0" smtClean="0">
                <a:solidFill>
                  <a:srgbClr val="000000"/>
                </a:solidFill>
                <a:effectLst>
                  <a:outerShdw blurRad="38100" dist="38100" dir="2700000" algn="tl">
                    <a:srgbClr val="FFFFFF"/>
                  </a:outerShdw>
                </a:effectLst>
              </a:rPr>
              <a:t>   </a:t>
            </a:r>
            <a:r>
              <a:rPr lang="en-US" b="1" dirty="0" err="1" smtClean="0">
                <a:solidFill>
                  <a:srgbClr val="000000"/>
                </a:solidFill>
                <a:effectLst>
                  <a:outerShdw blurRad="38100" dist="38100" dir="2700000" algn="tl">
                    <a:srgbClr val="FFFFFF"/>
                  </a:outerShdw>
                </a:effectLst>
              </a:rPr>
              <a:t>Getamicin</a:t>
            </a:r>
            <a:r>
              <a:rPr lang="en-US" b="1" dirty="0" smtClean="0">
                <a:solidFill>
                  <a:srgbClr val="000000"/>
                </a:solidFill>
                <a:effectLst>
                  <a:outerShdw blurRad="38100" dist="38100" dir="2700000" algn="tl">
                    <a:srgbClr val="FFFFFF"/>
                  </a:outerShdw>
                </a:effectLst>
              </a:rPr>
              <a:t> + </a:t>
            </a:r>
            <a:r>
              <a:rPr lang="en-US" b="1" dirty="0" err="1" smtClean="0">
                <a:solidFill>
                  <a:srgbClr val="000000"/>
                </a:solidFill>
                <a:effectLst>
                  <a:outerShdw blurRad="38100" dist="38100" dir="2700000" algn="tl">
                    <a:srgbClr val="FFFFFF"/>
                  </a:outerShdw>
                </a:effectLst>
              </a:rPr>
              <a:t>dox</a:t>
            </a:r>
            <a:r>
              <a:rPr lang="en-US" b="1" dirty="0" smtClean="0">
                <a:solidFill>
                  <a:srgbClr val="000000"/>
                </a:solidFill>
                <a:effectLst>
                  <a:outerShdw blurRad="38100" dist="38100" dir="2700000" algn="tl">
                    <a:srgbClr val="FFFFFF"/>
                  </a:outerShdw>
                </a:effectLst>
              </a:rPr>
              <a:t>. + </a:t>
            </a:r>
            <a:r>
              <a:rPr lang="en-US" b="1" dirty="0" err="1" smtClean="0">
                <a:solidFill>
                  <a:srgbClr val="000000"/>
                </a:solidFill>
                <a:effectLst>
                  <a:outerShdw blurRad="38100" dist="38100" dir="2700000" algn="tl">
                    <a:srgbClr val="FFFFFF"/>
                  </a:outerShdw>
                </a:effectLst>
              </a:rPr>
              <a:t>rifamp</a:t>
            </a:r>
            <a:r>
              <a:rPr lang="en-US" b="1" dirty="0" smtClean="0">
                <a:solidFill>
                  <a:srgbClr val="000000"/>
                </a:solidFill>
                <a:effectLst>
                  <a:outerShdw blurRad="38100" dist="38100" dir="2700000" algn="tl">
                    <a:srgbClr val="FFFFFF"/>
                  </a:outerShdw>
                </a:effectLst>
              </a:rPr>
              <a:t>. For 8 weeks.</a:t>
            </a:r>
          </a:p>
          <a:p>
            <a:pPr marL="609600" indent="-609600" algn="l" rtl="0" eaLnBrk="1" fontAlgn="auto" hangingPunct="1">
              <a:spcAft>
                <a:spcPts val="0"/>
              </a:spcAft>
              <a:buFontTx/>
              <a:buNone/>
              <a:defRPr/>
            </a:pPr>
            <a:r>
              <a:rPr lang="en-US" b="1" dirty="0" smtClean="0">
                <a:solidFill>
                  <a:srgbClr val="000000"/>
                </a:solidFill>
                <a:effectLst>
                  <a:outerShdw blurRad="38100" dist="38100" dir="2700000" algn="tl">
                    <a:srgbClr val="FFFFFF"/>
                  </a:outerShdw>
                </a:effectLst>
              </a:rPr>
              <a:t>3- Pregnancy and children  : </a:t>
            </a:r>
          </a:p>
          <a:p>
            <a:pPr marL="609600" indent="-609600" algn="l" rtl="0" eaLnBrk="1" fontAlgn="auto" hangingPunct="1">
              <a:spcAft>
                <a:spcPts val="0"/>
              </a:spcAft>
              <a:buFontTx/>
              <a:buNone/>
              <a:defRPr/>
            </a:pPr>
            <a:r>
              <a:rPr lang="en-US" b="1" dirty="0" smtClean="0">
                <a:solidFill>
                  <a:srgbClr val="000000"/>
                </a:solidFill>
                <a:effectLst>
                  <a:outerShdw blurRad="38100" dist="38100" dir="2700000" algn="tl">
                    <a:srgbClr val="FFFFFF"/>
                  </a:outerShdw>
                </a:effectLst>
              </a:rPr>
              <a:t>    Co-</a:t>
            </a:r>
            <a:r>
              <a:rPr lang="en-US" b="1" dirty="0" err="1" smtClean="0">
                <a:solidFill>
                  <a:srgbClr val="000000"/>
                </a:solidFill>
                <a:effectLst>
                  <a:outerShdw blurRad="38100" dist="38100" dir="2700000" algn="tl">
                    <a:srgbClr val="FFFFFF"/>
                  </a:outerShdw>
                </a:effectLst>
              </a:rPr>
              <a:t>trimaxazole</a:t>
            </a:r>
            <a:r>
              <a:rPr lang="en-US" b="1" dirty="0" smtClean="0">
                <a:solidFill>
                  <a:srgbClr val="000000"/>
                </a:solidFill>
                <a:effectLst>
                  <a:outerShdw blurRad="38100" dist="38100" dir="2700000" algn="tl">
                    <a:srgbClr val="FFFFFF"/>
                  </a:outerShdw>
                </a:effectLst>
              </a:rPr>
              <a:t> + </a:t>
            </a:r>
            <a:r>
              <a:rPr lang="en-US" b="1" dirty="0" err="1" smtClean="0">
                <a:solidFill>
                  <a:srgbClr val="000000"/>
                </a:solidFill>
                <a:effectLst>
                  <a:outerShdw blurRad="38100" dist="38100" dir="2700000" algn="tl">
                    <a:srgbClr val="FFFFFF"/>
                  </a:outerShdw>
                </a:effectLst>
              </a:rPr>
              <a:t>rifampicin</a:t>
            </a:r>
            <a:r>
              <a:rPr lang="en-US" b="1" dirty="0" smtClean="0">
                <a:solidFill>
                  <a:srgbClr val="000000"/>
                </a:solidFill>
                <a:effectLst>
                  <a:outerShdw blurRad="38100" dist="38100" dir="2700000" algn="tl">
                    <a:srgbClr val="FFFFFF"/>
                  </a:outerShdw>
                </a:effectLst>
              </a:rPr>
              <a:t> for 8-12 wks </a:t>
            </a:r>
          </a:p>
          <a:p>
            <a:pPr marL="609600" indent="-609600" algn="l" rtl="0" eaLnBrk="1" fontAlgn="auto" hangingPunct="1">
              <a:spcAft>
                <a:spcPts val="0"/>
              </a:spcAft>
              <a:buFontTx/>
              <a:buNone/>
              <a:defRPr/>
            </a:pPr>
            <a:r>
              <a:rPr lang="en-US" b="1" dirty="0" smtClean="0">
                <a:solidFill>
                  <a:srgbClr val="000000"/>
                </a:solidFill>
                <a:effectLst>
                  <a:outerShdw blurRad="38100" dist="38100" dir="2700000" algn="tl">
                    <a:srgbClr val="FFFFFF"/>
                  </a:outerShdw>
                </a:effectLst>
              </a:rPr>
              <a:t>    </a:t>
            </a:r>
          </a:p>
        </p:txBody>
      </p:sp>
      <p:pic>
        <p:nvPicPr>
          <p:cNvPr id="4" name="صورة 3"/>
          <p:cNvPicPr>
            <a:picLocks noChangeAspect="1"/>
          </p:cNvPicPr>
          <p:nvPr/>
        </p:nvPicPr>
        <p:blipFill>
          <a:blip r:embed="rId2"/>
          <a:stretch>
            <a:fillRect/>
          </a:stretch>
        </p:blipFill>
        <p:spPr>
          <a:xfrm>
            <a:off x="7954892" y="0"/>
            <a:ext cx="1189107" cy="1524000"/>
          </a:xfrm>
          <a:prstGeom prst="rect">
            <a:avLst/>
          </a:prstGeom>
        </p:spPr>
      </p:pic>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6"/>
          <p:cNvSpPr>
            <a:spLocks noGrp="1" noChangeArrowheads="1"/>
          </p:cNvSpPr>
          <p:nvPr>
            <p:ph type="title"/>
          </p:nvPr>
        </p:nvSpPr>
        <p:spPr/>
        <p:txBody>
          <a:bodyPr/>
          <a:lstStyle/>
          <a:p>
            <a:pPr algn="l" eaLnBrk="1" hangingPunct="1"/>
            <a:r>
              <a:rPr lang="en-US" dirty="0" smtClean="0"/>
              <a:t>Prognosis</a:t>
            </a:r>
          </a:p>
        </p:txBody>
      </p:sp>
      <p:sp>
        <p:nvSpPr>
          <p:cNvPr id="97283" name="Rectangle 7"/>
          <p:cNvSpPr>
            <a:spLocks noGrp="1" noChangeArrowheads="1"/>
          </p:cNvSpPr>
          <p:nvPr>
            <p:ph idx="1"/>
          </p:nvPr>
        </p:nvSpPr>
        <p:spPr/>
        <p:txBody>
          <a:bodyPr/>
          <a:lstStyle/>
          <a:p>
            <a:pPr marL="0" indent="0" algn="l" rtl="0" eaLnBrk="1" hangingPunct="1">
              <a:buNone/>
            </a:pPr>
            <a:r>
              <a:rPr lang="en-US" dirty="0" smtClean="0"/>
              <a:t>     _ Rarely fatal &lt;2% (untreated)</a:t>
            </a:r>
          </a:p>
          <a:p>
            <a:pPr lvl="1" algn="l" rtl="0" eaLnBrk="1" hangingPunct="1"/>
            <a:r>
              <a:rPr lang="en-US" dirty="0" smtClean="0"/>
              <a:t>Antibiotics necessary</a:t>
            </a:r>
          </a:p>
          <a:p>
            <a:pPr lvl="1" algn="l" rtl="0" eaLnBrk="1" hangingPunct="1"/>
            <a:r>
              <a:rPr lang="en-US" dirty="0" smtClean="0"/>
              <a:t>Death usually caused by : </a:t>
            </a:r>
          </a:p>
          <a:p>
            <a:pPr lvl="1" algn="l" rtl="0" eaLnBrk="1" hangingPunct="1">
              <a:buFont typeface="Wingdings" panose="05000000000000000000" pitchFamily="2" charset="2"/>
              <a:buChar char="q"/>
            </a:pPr>
            <a:r>
              <a:rPr lang="en-US" sz="3200" b="1" dirty="0" smtClean="0">
                <a:solidFill>
                  <a:srgbClr val="00B050"/>
                </a:solidFill>
              </a:rPr>
              <a:t> Endocarditis</a:t>
            </a:r>
          </a:p>
          <a:p>
            <a:pPr lvl="1" algn="l" rtl="0" eaLnBrk="1" hangingPunct="1">
              <a:buFont typeface="Wingdings" panose="05000000000000000000" pitchFamily="2" charset="2"/>
              <a:buChar char="q"/>
            </a:pPr>
            <a:r>
              <a:rPr lang="en-US" sz="3200" b="1" dirty="0" smtClean="0">
                <a:solidFill>
                  <a:srgbClr val="00B050"/>
                </a:solidFill>
              </a:rPr>
              <a:t> meningitis</a:t>
            </a:r>
            <a:endParaRPr lang="en-US" b="1" dirty="0" smtClean="0">
              <a:solidFill>
                <a:srgbClr val="00B050"/>
              </a:solidFill>
            </a:endParaRPr>
          </a:p>
        </p:txBody>
      </p:sp>
      <p:sp>
        <p:nvSpPr>
          <p:cNvPr id="97284" name="Rectangle 5"/>
          <p:cNvSpPr>
            <a:spLocks noGrp="1" noChangeArrowheads="1"/>
          </p:cNvSpPr>
          <p:nvPr>
            <p:ph type="ftr" sz="quarter" idx="11"/>
          </p:nvPr>
        </p:nvSpPr>
        <p:spPr>
          <a:noFill/>
        </p:spPr>
        <p:txBody>
          <a:bodyPr/>
          <a:lstStyle/>
          <a:p>
            <a:r>
              <a:rPr lang="en-US" smtClean="0">
                <a:solidFill>
                  <a:srgbClr val="DDEBFF"/>
                </a:solidFill>
              </a:rPr>
              <a:t>Center for Food Security and Public Health, Iowa State University, 2012</a:t>
            </a:r>
          </a:p>
        </p:txBody>
      </p:sp>
      <p:pic>
        <p:nvPicPr>
          <p:cNvPr id="5" name="صورة 4"/>
          <p:cNvPicPr>
            <a:picLocks noChangeAspect="1"/>
          </p:cNvPicPr>
          <p:nvPr/>
        </p:nvPicPr>
        <p:blipFill>
          <a:blip r:embed="rId3"/>
          <a:stretch>
            <a:fillRect/>
          </a:stretch>
        </p:blipFill>
        <p:spPr>
          <a:xfrm>
            <a:off x="7954892" y="0"/>
            <a:ext cx="1189107" cy="1524000"/>
          </a:xfrm>
          <a:prstGeom prst="rect">
            <a:avLst/>
          </a:prstGeom>
        </p:spPr>
      </p:pic>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8310" name="Rectangle 6"/>
          <p:cNvSpPr>
            <a:spLocks noGrp="1" noChangeArrowheads="1"/>
          </p:cNvSpPr>
          <p:nvPr>
            <p:ph type="title" idx="4294967295"/>
          </p:nvPr>
        </p:nvSpPr>
        <p:spPr>
          <a:xfrm>
            <a:off x="0" y="0"/>
            <a:ext cx="8229600" cy="1003300"/>
          </a:xfrm>
        </p:spPr>
        <p:txBody>
          <a:bodyPr/>
          <a:lstStyle/>
          <a:p>
            <a:pPr eaLnBrk="1" hangingPunct="1"/>
            <a:r>
              <a:rPr lang="en-US" b="1" smtClean="0">
                <a:solidFill>
                  <a:srgbClr val="0000FF"/>
                </a:solidFill>
                <a:cs typeface="Times New Roman" pitchFamily="18" charset="0"/>
              </a:rPr>
              <a:t>Prevention and Control</a:t>
            </a:r>
          </a:p>
        </p:txBody>
      </p:sp>
      <p:sp>
        <p:nvSpPr>
          <p:cNvPr id="51203" name="Rectangle 7"/>
          <p:cNvSpPr>
            <a:spLocks noGrp="1" noChangeArrowheads="1"/>
          </p:cNvSpPr>
          <p:nvPr>
            <p:ph type="body" idx="4294967295"/>
          </p:nvPr>
        </p:nvSpPr>
        <p:spPr>
          <a:xfrm>
            <a:off x="0" y="1066800"/>
            <a:ext cx="9144000" cy="5791200"/>
          </a:xfrm>
        </p:spPr>
        <p:txBody>
          <a:bodyPr rtlCol="1">
            <a:normAutofit/>
          </a:bodyPr>
          <a:lstStyle/>
          <a:p>
            <a:pPr marL="514350" indent="-514350" algn="l" rtl="0" eaLnBrk="1" fontAlgn="auto" hangingPunct="1">
              <a:spcAft>
                <a:spcPts val="0"/>
              </a:spcAft>
              <a:buFont typeface="Arial" pitchFamily="34" charset="0"/>
              <a:buNone/>
              <a:defRPr/>
            </a:pPr>
            <a:r>
              <a:rPr lang="en-US" sz="2800" dirty="0" smtClean="0"/>
              <a:t> </a:t>
            </a:r>
          </a:p>
          <a:p>
            <a:pPr marL="514350" indent="-514350" algn="l" rtl="0" eaLnBrk="1" fontAlgn="auto" hangingPunct="1">
              <a:spcAft>
                <a:spcPts val="0"/>
              </a:spcAft>
              <a:buFont typeface="+mj-lt"/>
              <a:buAutoNum type="arabicPeriod"/>
              <a:defRPr/>
            </a:pPr>
            <a:r>
              <a:rPr lang="en-US" sz="2800" dirty="0" err="1" smtClean="0"/>
              <a:t>Pausterization</a:t>
            </a:r>
            <a:r>
              <a:rPr lang="en-US" sz="2800" dirty="0" smtClean="0"/>
              <a:t> of milk</a:t>
            </a:r>
            <a:r>
              <a:rPr lang="en-US" sz="2800" dirty="0"/>
              <a:t>. Susceptible to heat, </a:t>
            </a:r>
            <a:r>
              <a:rPr lang="en-US" sz="2800" dirty="0" smtClean="0"/>
              <a:t>disinfectant</a:t>
            </a:r>
          </a:p>
          <a:p>
            <a:pPr marL="514350" indent="-514350" algn="l" rtl="0" eaLnBrk="1" fontAlgn="auto" hangingPunct="1">
              <a:spcAft>
                <a:spcPts val="0"/>
              </a:spcAft>
              <a:buFont typeface="+mj-lt"/>
              <a:buAutoNum type="arabicPeriod"/>
              <a:defRPr/>
            </a:pPr>
            <a:r>
              <a:rPr lang="en-US" sz="2800" dirty="0" smtClean="0"/>
              <a:t>For occupational exposure, use caution, animal vaccination, protective gloves. </a:t>
            </a:r>
          </a:p>
          <a:p>
            <a:pPr marL="514350" indent="-514350" algn="l" rtl="0" eaLnBrk="1" fontAlgn="auto" hangingPunct="1">
              <a:spcAft>
                <a:spcPts val="0"/>
              </a:spcAft>
              <a:buFont typeface="+mj-lt"/>
              <a:buAutoNum type="arabicPeriod"/>
              <a:defRPr/>
            </a:pPr>
            <a:r>
              <a:rPr lang="en-US" sz="2800" dirty="0" smtClean="0"/>
              <a:t>Post-exposure prophylaxis</a:t>
            </a:r>
          </a:p>
          <a:p>
            <a:pPr marL="514350" indent="-514350" algn="l" rtl="0" eaLnBrk="1" fontAlgn="auto" hangingPunct="1">
              <a:spcAft>
                <a:spcPts val="0"/>
              </a:spcAft>
              <a:buFont typeface="Arial" pitchFamily="34" charset="0"/>
              <a:buNone/>
              <a:defRPr/>
            </a:pPr>
            <a:endParaRPr lang="en-US" sz="2800" dirty="0" smtClean="0">
              <a:effectLst>
                <a:outerShdw blurRad="38100" dist="38100" dir="2700000" algn="tl">
                  <a:srgbClr val="010199"/>
                </a:outerShdw>
              </a:effectLst>
            </a:endParaRPr>
          </a:p>
        </p:txBody>
      </p:sp>
      <p:pic>
        <p:nvPicPr>
          <p:cNvPr id="4" name="صورة 3"/>
          <p:cNvPicPr>
            <a:picLocks noChangeAspect="1"/>
          </p:cNvPicPr>
          <p:nvPr/>
        </p:nvPicPr>
        <p:blipFill>
          <a:blip r:embed="rId3"/>
          <a:stretch>
            <a:fillRect/>
          </a:stretch>
        </p:blipFill>
        <p:spPr>
          <a:xfrm>
            <a:off x="7954892" y="0"/>
            <a:ext cx="1189107" cy="152400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8310">
                                            <p:txEl>
                                              <p:charRg st="4294967295" end="4294967295"/>
                                            </p:txEl>
                                          </p:spTgt>
                                        </p:tgtEl>
                                        <p:attrNameLst>
                                          <p:attrName>style.visibility</p:attrName>
                                        </p:attrNameLst>
                                      </p:cBhvr>
                                      <p:to>
                                        <p:strVal val="visible"/>
                                      </p:to>
                                    </p:set>
                                    <p:animEffect transition="in" filter="fade">
                                      <p:cBhvr>
                                        <p:cTn id="7" dur="2000"/>
                                        <p:tgtEl>
                                          <p:spTgt spid="98310">
                                            <p:txEl>
                                              <p:charRg st="4294967295" end="4294967295"/>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1203">
                                            <p:txEl>
                                              <p:pRg st="0" end="0"/>
                                            </p:txEl>
                                          </p:spTgt>
                                        </p:tgtEl>
                                        <p:attrNameLst>
                                          <p:attrName>style.visibility</p:attrName>
                                        </p:attrNameLst>
                                      </p:cBhvr>
                                      <p:to>
                                        <p:strVal val="visible"/>
                                      </p:to>
                                    </p:set>
                                    <p:animEffect transition="in" filter="fade">
                                      <p:cBhvr>
                                        <p:cTn id="12" dur="2000"/>
                                        <p:tgtEl>
                                          <p:spTgt spid="51203">
                                            <p:txEl>
                                              <p:pRg st="0" end="0"/>
                                            </p:txEl>
                                          </p:spTgt>
                                        </p:tgtEl>
                                      </p:cBhvr>
                                    </p:animEffect>
                                  </p:childTnLst>
                                  <p:subTnLst>
                                    <p:animClr clrSpc="rgb" dir="cw">
                                      <p:cBhvr override="childStyle">
                                        <p:cTn dur="1" fill="hold" display="0" masterRel="nextClick" afterEffect="1"/>
                                        <p:tgtEl>
                                          <p:spTgt spid="51203">
                                            <p:txEl>
                                              <p:pRg st="0" end="0"/>
                                            </p:txEl>
                                          </p:spTgt>
                                        </p:tgtEl>
                                        <p:attrNameLst>
                                          <p:attrName>ppt_c</p:attrName>
                                        </p:attrNameLst>
                                      </p:cBhvr>
                                      <p:to>
                                        <a:schemeClr val="bg2"/>
                                      </p:to>
                                    </p:animClr>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1203">
                                            <p:txEl>
                                              <p:pRg st="1" end="1"/>
                                            </p:txEl>
                                          </p:spTgt>
                                        </p:tgtEl>
                                        <p:attrNameLst>
                                          <p:attrName>style.visibility</p:attrName>
                                        </p:attrNameLst>
                                      </p:cBhvr>
                                      <p:to>
                                        <p:strVal val="visible"/>
                                      </p:to>
                                    </p:set>
                                    <p:animEffect transition="in" filter="fade">
                                      <p:cBhvr>
                                        <p:cTn id="17" dur="2000"/>
                                        <p:tgtEl>
                                          <p:spTgt spid="51203">
                                            <p:txEl>
                                              <p:pRg st="1" end="1"/>
                                            </p:txEl>
                                          </p:spTgt>
                                        </p:tgtEl>
                                      </p:cBhvr>
                                    </p:animEffect>
                                  </p:childTnLst>
                                  <p:subTnLst>
                                    <p:animClr clrSpc="rgb" dir="cw">
                                      <p:cBhvr override="childStyle">
                                        <p:cTn dur="1" fill="hold" display="0" masterRel="nextClick" afterEffect="1"/>
                                        <p:tgtEl>
                                          <p:spTgt spid="51203">
                                            <p:txEl>
                                              <p:pRg st="1" end="1"/>
                                            </p:txEl>
                                          </p:spTgt>
                                        </p:tgtEl>
                                        <p:attrNameLst>
                                          <p:attrName>ppt_c</p:attrName>
                                        </p:attrNameLst>
                                      </p:cBhvr>
                                      <p:to>
                                        <a:schemeClr val="bg2"/>
                                      </p:to>
                                    </p:animClr>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1203">
                                            <p:txEl>
                                              <p:pRg st="2" end="2"/>
                                            </p:txEl>
                                          </p:spTgt>
                                        </p:tgtEl>
                                        <p:attrNameLst>
                                          <p:attrName>style.visibility</p:attrName>
                                        </p:attrNameLst>
                                      </p:cBhvr>
                                      <p:to>
                                        <p:strVal val="visible"/>
                                      </p:to>
                                    </p:set>
                                    <p:animEffect transition="in" filter="fade">
                                      <p:cBhvr>
                                        <p:cTn id="22" dur="2000"/>
                                        <p:tgtEl>
                                          <p:spTgt spid="51203">
                                            <p:txEl>
                                              <p:pRg st="2" end="2"/>
                                            </p:txEl>
                                          </p:spTgt>
                                        </p:tgtEl>
                                      </p:cBhvr>
                                    </p:animEffect>
                                  </p:childTnLst>
                                  <p:subTnLst>
                                    <p:animClr clrSpc="rgb" dir="cw">
                                      <p:cBhvr override="childStyle">
                                        <p:cTn dur="1" fill="hold" display="0" masterRel="nextClick" afterEffect="1"/>
                                        <p:tgtEl>
                                          <p:spTgt spid="51203">
                                            <p:txEl>
                                              <p:pRg st="2" end="2"/>
                                            </p:txEl>
                                          </p:spTgt>
                                        </p:tgtEl>
                                        <p:attrNameLst>
                                          <p:attrName>ppt_c</p:attrName>
                                        </p:attrNameLst>
                                      </p:cBhvr>
                                      <p:to>
                                        <a:schemeClr val="bg2"/>
                                      </p:to>
                                    </p:animClr>
                                  </p:sub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1203">
                                            <p:txEl>
                                              <p:pRg st="3" end="3"/>
                                            </p:txEl>
                                          </p:spTgt>
                                        </p:tgtEl>
                                        <p:attrNameLst>
                                          <p:attrName>style.visibility</p:attrName>
                                        </p:attrNameLst>
                                      </p:cBhvr>
                                      <p:to>
                                        <p:strVal val="visible"/>
                                      </p:to>
                                    </p:set>
                                    <p:animEffect transition="in" filter="fade">
                                      <p:cBhvr>
                                        <p:cTn id="27" dur="2000"/>
                                        <p:tgtEl>
                                          <p:spTgt spid="51203">
                                            <p:txEl>
                                              <p:pRg st="3" end="3"/>
                                            </p:txEl>
                                          </p:spTgt>
                                        </p:tgtEl>
                                      </p:cBhvr>
                                    </p:animEffect>
                                  </p:childTnLst>
                                  <p:subTnLst>
                                    <p:animClr clrSpc="rgb" dir="cw">
                                      <p:cBhvr override="childStyle">
                                        <p:cTn dur="1" fill="hold" display="0" masterRel="nextClick" afterEffect="1"/>
                                        <p:tgtEl>
                                          <p:spTgt spid="51203">
                                            <p:txEl>
                                              <p:pRg st="3" end="3"/>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310" grpId="0"/>
      <p:bldP spid="51203" grpId="0" build="p"/>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083" name="Rectangle 3"/>
          <p:cNvSpPr>
            <a:spLocks noGrp="1" noChangeArrowheads="1"/>
          </p:cNvSpPr>
          <p:nvPr>
            <p:ph idx="1"/>
          </p:nvPr>
        </p:nvSpPr>
        <p:spPr>
          <a:xfrm>
            <a:off x="134471" y="1748117"/>
            <a:ext cx="8875059" cy="5378824"/>
          </a:xfrm>
          <a:solidFill>
            <a:schemeClr val="bg1"/>
          </a:solidFill>
          <a:ln>
            <a:solidFill>
              <a:srgbClr val="0000FF"/>
            </a:solidFill>
          </a:ln>
        </p:spPr>
        <p:txBody>
          <a:bodyPr>
            <a:normAutofit/>
          </a:bodyPr>
          <a:lstStyle/>
          <a:p>
            <a:pPr marL="359604" indent="-278694">
              <a:spcBef>
                <a:spcPts val="590"/>
              </a:spcBef>
              <a:buNone/>
              <a:defRPr/>
            </a:pPr>
            <a:endParaRPr lang="en-US" b="1" dirty="0" smtClean="0">
              <a:effectLst>
                <a:outerShdw blurRad="38100" dist="38100" dir="2700000" algn="tl">
                  <a:srgbClr val="008AE8"/>
                </a:outerShdw>
              </a:effectLst>
              <a:cs typeface="+mn-cs"/>
            </a:endParaRPr>
          </a:p>
          <a:p>
            <a:pPr marL="359604" indent="-278694">
              <a:spcBef>
                <a:spcPts val="590"/>
              </a:spcBef>
              <a:buNone/>
              <a:defRPr/>
            </a:pPr>
            <a:r>
              <a:rPr lang="en-US" b="1" dirty="0" smtClean="0">
                <a:effectLst>
                  <a:outerShdw blurRad="38100" dist="38100" dir="2700000" algn="tl">
                    <a:srgbClr val="008AE8"/>
                  </a:outerShdw>
                </a:effectLst>
                <a:cs typeface="+mn-cs"/>
              </a:rPr>
              <a:t> acute bacterial infection </a:t>
            </a:r>
            <a:r>
              <a:rPr lang="en-US" b="1" dirty="0">
                <a:effectLst>
                  <a:outerShdw blurRad="38100" dist="38100" dir="2700000" algn="tl">
                    <a:srgbClr val="008AE8"/>
                  </a:outerShdw>
                </a:effectLst>
                <a:cs typeface="+mn-cs"/>
              </a:rPr>
              <a:t>caused by </a:t>
            </a:r>
            <a:r>
              <a:rPr lang="en-US" b="1" i="1" dirty="0" smtClean="0">
                <a:effectLst>
                  <a:outerShdw blurRad="38100" dist="38100" dir="2700000" algn="tl">
                    <a:srgbClr val="008AE8"/>
                  </a:outerShdw>
                </a:effectLst>
                <a:cs typeface="+mn-cs"/>
              </a:rPr>
              <a:t>Clostridium </a:t>
            </a:r>
            <a:r>
              <a:rPr lang="en-US" b="1" i="1" dirty="0" err="1" smtClean="0">
                <a:effectLst>
                  <a:outerShdw blurRad="38100" dist="38100" dir="2700000" algn="tl">
                    <a:srgbClr val="008AE8"/>
                  </a:outerShdw>
                </a:effectLst>
                <a:cs typeface="+mn-cs"/>
              </a:rPr>
              <a:t>tetani</a:t>
            </a:r>
            <a:r>
              <a:rPr lang="en-US" b="1" dirty="0" smtClean="0">
                <a:effectLst>
                  <a:outerShdw blurRad="38100" dist="38100" dir="2700000" algn="tl">
                    <a:srgbClr val="008AE8"/>
                  </a:outerShdw>
                </a:effectLst>
                <a:cs typeface="+mn-cs"/>
              </a:rPr>
              <a:t> .</a:t>
            </a:r>
            <a:r>
              <a:rPr lang="en-US" b="1" dirty="0" smtClean="0">
                <a:solidFill>
                  <a:srgbClr val="000000"/>
                </a:solidFill>
                <a:effectLst>
                  <a:outerShdw blurRad="38100" dist="38100" dir="2700000" algn="tl">
                    <a:srgbClr val="FFFFFF"/>
                  </a:outerShdw>
                </a:effectLst>
              </a:rPr>
              <a:t> anaerobic  gram-positive, spore-forming bacteria found in soil </a:t>
            </a:r>
            <a:r>
              <a:rPr lang="en-US" b="1" dirty="0">
                <a:solidFill>
                  <a:srgbClr val="000000"/>
                </a:solidFill>
                <a:effectLst>
                  <a:outerShdw blurRad="38100" dist="38100" dir="2700000" algn="tl">
                    <a:srgbClr val="FFFFFF"/>
                  </a:outerShdw>
                </a:effectLst>
              </a:rPr>
              <a:t>, geminate and produce </a:t>
            </a:r>
            <a:r>
              <a:rPr lang="en-US" b="1" dirty="0" err="1">
                <a:solidFill>
                  <a:srgbClr val="000000"/>
                </a:solidFill>
                <a:effectLst>
                  <a:outerShdw blurRad="38100" dist="38100" dir="2700000" algn="tl">
                    <a:srgbClr val="FFFFFF"/>
                  </a:outerShdw>
                </a:effectLst>
              </a:rPr>
              <a:t>tetanospasmin</a:t>
            </a:r>
            <a:endParaRPr lang="en-US" b="1" dirty="0" smtClean="0">
              <a:solidFill>
                <a:srgbClr val="000000"/>
              </a:solidFill>
              <a:effectLst>
                <a:outerShdw blurRad="38100" dist="38100" dir="2700000" algn="tl">
                  <a:srgbClr val="FFFFFF"/>
                </a:outerShdw>
              </a:effectLst>
            </a:endParaRPr>
          </a:p>
          <a:p>
            <a:pPr marL="359604" indent="-278694">
              <a:spcBef>
                <a:spcPts val="590"/>
              </a:spcBef>
              <a:buNone/>
              <a:defRPr/>
            </a:pPr>
            <a:endParaRPr lang="en-US" b="1" dirty="0" smtClean="0">
              <a:solidFill>
                <a:srgbClr val="000000"/>
              </a:solidFill>
              <a:effectLst>
                <a:outerShdw blurRad="38100" dist="38100" dir="2700000" algn="tl">
                  <a:srgbClr val="008AE8"/>
                </a:outerShdw>
              </a:effectLst>
              <a:cs typeface="+mn-cs"/>
            </a:endParaRPr>
          </a:p>
          <a:p>
            <a:pPr marL="359604" indent="-278694">
              <a:spcBef>
                <a:spcPts val="590"/>
              </a:spcBef>
              <a:buNone/>
              <a:defRPr/>
            </a:pPr>
            <a:endParaRPr lang="en-US" b="1" dirty="0" smtClean="0">
              <a:effectLst>
                <a:outerShdw blurRad="38100" dist="38100" dir="2700000" algn="tl">
                  <a:srgbClr val="008AE8"/>
                </a:outerShdw>
              </a:effectLst>
              <a:cs typeface="+mn-cs"/>
            </a:endParaRPr>
          </a:p>
        </p:txBody>
      </p:sp>
      <p:sp>
        <p:nvSpPr>
          <p:cNvPr id="4099" name="WordArt 6"/>
          <p:cNvSpPr>
            <a:spLocks noChangeArrowheads="1" noChangeShapeType="1" noTextEdit="1"/>
          </p:cNvSpPr>
          <p:nvPr/>
        </p:nvSpPr>
        <p:spPr bwMode="auto">
          <a:xfrm>
            <a:off x="1680882" y="336176"/>
            <a:ext cx="3899647" cy="1143000"/>
          </a:xfrm>
          <a:prstGeom prst="rect">
            <a:avLst/>
          </a:prstGeom>
        </p:spPr>
        <p:txBody>
          <a:bodyPr wrap="none" fromWordArt="1">
            <a:prstTxWarp prst="textPlain">
              <a:avLst>
                <a:gd name="adj" fmla="val 50000"/>
              </a:avLst>
            </a:prstTxWarp>
          </a:bodyPr>
          <a:lstStyle/>
          <a:p>
            <a:pPr algn="ctr" defTabSz="806867" rtl="0"/>
            <a:r>
              <a:rPr lang="en-US" sz="3177" kern="10" dirty="0">
                <a:ln w="12700">
                  <a:solidFill>
                    <a:srgbClr val="EAEAEA"/>
                  </a:solidFill>
                  <a:round/>
                  <a:headEnd/>
                  <a:tailEnd/>
                </a:ln>
                <a:solidFill>
                  <a:srgbClr val="FF0000"/>
                </a:solidFill>
                <a:effectLst>
                  <a:outerShdw dist="35921" dir="2700000" sy="50000" kx="2115830" algn="bl" rotWithShape="0">
                    <a:srgbClr val="C0C0C0">
                      <a:alpha val="79999"/>
                    </a:srgbClr>
                  </a:outerShdw>
                </a:effectLst>
                <a:latin typeface="Arial Black"/>
                <a:cs typeface="Arial" pitchFamily="34" charset="0"/>
              </a:rPr>
              <a:t>Tetanus</a:t>
            </a:r>
            <a:endParaRPr lang="ar-IQ" sz="3177" kern="10" dirty="0">
              <a:ln w="12700">
                <a:solidFill>
                  <a:srgbClr val="EAEAEA"/>
                </a:solidFill>
                <a:round/>
                <a:headEnd/>
                <a:tailEnd/>
              </a:ln>
              <a:solidFill>
                <a:srgbClr val="FF0000"/>
              </a:solidFill>
              <a:effectLst>
                <a:outerShdw dist="35921" dir="2700000" sy="50000" kx="2115830" algn="bl" rotWithShape="0">
                  <a:srgbClr val="C0C0C0">
                    <a:alpha val="79999"/>
                  </a:srgbClr>
                </a:outerShdw>
              </a:effectLst>
              <a:latin typeface="Arial Black"/>
              <a:cs typeface="Arial" pitchFamily="34" charset="0"/>
            </a:endParaRPr>
          </a:p>
        </p:txBody>
      </p:sp>
      <p:pic>
        <p:nvPicPr>
          <p:cNvPr id="4100" name="Picture 2057" descr="slide0005_image009"/>
          <p:cNvPicPr>
            <a:picLocks noChangeAspect="1" noChangeArrowheads="1"/>
          </p:cNvPicPr>
          <p:nvPr/>
        </p:nvPicPr>
        <p:blipFill>
          <a:blip r:embed="rId3" cstate="print"/>
          <a:srcRect/>
          <a:stretch>
            <a:fillRect/>
          </a:stretch>
        </p:blipFill>
        <p:spPr bwMode="auto">
          <a:xfrm>
            <a:off x="134471" y="4370294"/>
            <a:ext cx="8875059" cy="2487706"/>
          </a:xfrm>
          <a:prstGeom prst="rect">
            <a:avLst/>
          </a:prstGeom>
          <a:noFill/>
          <a:ln w="9525">
            <a:noFill/>
            <a:miter lim="800000"/>
            <a:headEnd/>
            <a:tailEnd/>
          </a:ln>
        </p:spPr>
      </p:pic>
      <p:pic>
        <p:nvPicPr>
          <p:cNvPr id="5" name="~PP2421.WAV">
            <a:hlinkClick r:id="" action="ppaction://media"/>
          </p:cNvPr>
          <p:cNvPicPr>
            <a:picLocks noRot="1" noChangeAspect="1"/>
          </p:cNvPicPr>
          <p:nvPr>
            <a:wavAudioFile r:embed="rId1" name="~PP2421.WAV"/>
          </p:nvPr>
        </p:nvPicPr>
        <p:blipFill>
          <a:blip r:embed="rId4" cstate="print"/>
          <a:srcRect/>
          <a:stretch>
            <a:fillRect/>
          </a:stretch>
        </p:blipFill>
        <p:spPr bwMode="auto">
          <a:xfrm>
            <a:off x="8597713" y="6446184"/>
            <a:ext cx="268941" cy="268941"/>
          </a:xfrm>
          <a:prstGeom prst="rect">
            <a:avLst/>
          </a:prstGeom>
          <a:noFill/>
          <a:ln w="9525">
            <a:noFill/>
            <a:miter lim="800000"/>
            <a:headEnd/>
            <a:tailEnd/>
          </a:ln>
        </p:spPr>
      </p:pic>
      <p:pic>
        <p:nvPicPr>
          <p:cNvPr id="6" name="صورة 5"/>
          <p:cNvPicPr>
            <a:picLocks noChangeAspect="1"/>
          </p:cNvPicPr>
          <p:nvPr/>
        </p:nvPicPr>
        <p:blipFill>
          <a:blip r:embed="rId5"/>
          <a:stretch>
            <a:fillRect/>
          </a:stretch>
        </p:blipFill>
        <p:spPr>
          <a:xfrm>
            <a:off x="7954892" y="0"/>
            <a:ext cx="1189107" cy="1524000"/>
          </a:xfrm>
          <a:prstGeom prst="rect">
            <a:avLst/>
          </a:prstGeom>
        </p:spPr>
      </p:pic>
    </p:spTree>
    <p:extLst>
      <p:ext uri="{BB962C8B-B14F-4D97-AF65-F5344CB8AC3E}">
        <p14:creationId xmlns:p14="http://schemas.microsoft.com/office/powerpoint/2010/main" val="3970451868"/>
      </p:ext>
    </p:extLst>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4083">
                                            <p:bg/>
                                          </p:spTgt>
                                        </p:tgtEl>
                                        <p:attrNameLst>
                                          <p:attrName>style.visibility</p:attrName>
                                        </p:attrNameLst>
                                      </p:cBhvr>
                                      <p:to>
                                        <p:strVal val="visible"/>
                                      </p:to>
                                    </p:set>
                                  </p:childTnLst>
                                  <p:subTnLst>
                                    <p:animClr clrSpc="rgb" dir="cw">
                                      <p:cBhvr override="childStyle">
                                        <p:cTn dur="1" fill="hold" display="0" masterRel="nextClick" afterEffect="1"/>
                                        <p:tgtEl>
                                          <p:spTgt spid="174083">
                                            <p:bg/>
                                          </p:spTgt>
                                        </p:tgtEl>
                                        <p:attrNameLst>
                                          <p:attrName>ppt_c</p:attrName>
                                        </p:attrNameLst>
                                      </p:cBhvr>
                                      <p:to>
                                        <a:schemeClr val="bg2"/>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408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174083">
                                            <p:txEl>
                                              <p:pRg st="1" end="1"/>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15" fill="hold" display="0">
                  <p:stCondLst>
                    <p:cond delay="indefinite"/>
                  </p:stCondLst>
                  <p:endCondLst>
                    <p:cond evt="onPrev" delay="0">
                      <p:tgtEl>
                        <p:sldTgt/>
                      </p:tgtEl>
                    </p:cond>
                    <p:cond evt="onStopAudio" delay="0">
                      <p:tgtEl>
                        <p:sldTgt/>
                      </p:tgtEl>
                    </p:cond>
                  </p:endCondLst>
                </p:cTn>
                <p:tgtEl>
                  <p:spTgt spid="5"/>
                </p:tgtEl>
              </p:cMediaNode>
            </p:audio>
          </p:childTnLst>
        </p:cTn>
      </p:par>
    </p:tnLst>
    <p:bldLst>
      <p:bldP spid="174083" grpId="0" build="p"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91" name="Rectangle 11"/>
          <p:cNvSpPr>
            <a:spLocks noGrp="1" noChangeArrowheads="1"/>
          </p:cNvSpPr>
          <p:nvPr>
            <p:ph idx="1"/>
          </p:nvPr>
        </p:nvSpPr>
        <p:spPr>
          <a:xfrm>
            <a:off x="83127" y="2362200"/>
            <a:ext cx="8926403" cy="4495800"/>
          </a:xfrm>
          <a:solidFill>
            <a:srgbClr val="FFFF66"/>
          </a:solidFill>
        </p:spPr>
        <p:txBody>
          <a:bodyPr>
            <a:normAutofit/>
          </a:bodyPr>
          <a:lstStyle/>
          <a:p>
            <a:pPr marL="605150" indent="-605150">
              <a:lnSpc>
                <a:spcPct val="75000"/>
              </a:lnSpc>
              <a:spcBef>
                <a:spcPts val="590"/>
              </a:spcBef>
              <a:buFont typeface="Wingdings" pitchFamily="2" charset="2"/>
              <a:buAutoNum type="arabicPeriod"/>
              <a:defRPr/>
            </a:pPr>
            <a:r>
              <a:rPr lang="en-US" sz="2400" b="1" dirty="0">
                <a:solidFill>
                  <a:srgbClr val="000000"/>
                </a:solidFill>
                <a:effectLst>
                  <a:outerShdw blurRad="38100" dist="38100" dir="2700000" algn="tl">
                    <a:srgbClr val="FFFFFF"/>
                  </a:outerShdw>
                </a:effectLst>
              </a:rPr>
              <a:t>1-7day,</a:t>
            </a:r>
          </a:p>
          <a:p>
            <a:pPr marL="605150" indent="-605150">
              <a:lnSpc>
                <a:spcPct val="75000"/>
              </a:lnSpc>
              <a:spcBef>
                <a:spcPts val="590"/>
              </a:spcBef>
              <a:buFont typeface="Wingdings" pitchFamily="2" charset="2"/>
              <a:buAutoNum type="arabicPeriod"/>
              <a:defRPr/>
            </a:pPr>
            <a:r>
              <a:rPr lang="en-US" sz="2400" b="1" u="sng" dirty="0">
                <a:solidFill>
                  <a:srgbClr val="0000FF"/>
                </a:solidFill>
                <a:effectLst>
                  <a:outerShdw blurRad="38100" dist="38100" dir="2700000" algn="tl">
                    <a:srgbClr val="FFFFFF"/>
                  </a:outerShdw>
                </a:effectLst>
                <a:latin typeface="Baskerville Old Face" pitchFamily="18" charset="0"/>
              </a:rPr>
              <a:t>Generalized T</a:t>
            </a:r>
            <a:r>
              <a:rPr lang="en-US" sz="2400" b="1" dirty="0">
                <a:solidFill>
                  <a:srgbClr val="000000"/>
                </a:solidFill>
                <a:effectLst>
                  <a:outerShdw blurRad="38100" dist="38100" dir="2700000" algn="tl">
                    <a:srgbClr val="FFFFFF"/>
                  </a:outerShdw>
                </a:effectLst>
                <a:latin typeface="Baskerville Old Face" pitchFamily="18" charset="0"/>
              </a:rPr>
              <a:t>. :</a:t>
            </a:r>
            <a:r>
              <a:rPr lang="en-US" sz="2400" b="1" dirty="0">
                <a:solidFill>
                  <a:srgbClr val="0000FF"/>
                </a:solidFill>
                <a:effectLst>
                  <a:outerShdw blurRad="38100" dist="38100" dir="2700000" algn="tl">
                    <a:srgbClr val="FFFFFF"/>
                  </a:outerShdw>
                </a:effectLst>
              </a:rPr>
              <a:t> </a:t>
            </a:r>
            <a:r>
              <a:rPr lang="en-US" sz="2400" b="1" dirty="0">
                <a:effectLst>
                  <a:outerShdw blurRad="38100" dist="38100" dir="2700000" algn="tl">
                    <a:srgbClr val="FFFFFF"/>
                  </a:outerShdw>
                </a:effectLst>
              </a:rPr>
              <a:t>Violent painful spasm</a:t>
            </a:r>
            <a:endParaRPr lang="en-US" sz="2400" b="1" dirty="0">
              <a:solidFill>
                <a:srgbClr val="0000FF"/>
              </a:solidFill>
              <a:effectLst>
                <a:outerShdw blurRad="38100" dist="38100" dir="2700000" algn="tl">
                  <a:srgbClr val="FFFFFF"/>
                </a:outerShdw>
              </a:effectLst>
            </a:endParaRPr>
          </a:p>
          <a:p>
            <a:pPr marL="605150" indent="-605150">
              <a:lnSpc>
                <a:spcPct val="75000"/>
              </a:lnSpc>
              <a:spcBef>
                <a:spcPts val="590"/>
              </a:spcBef>
              <a:buFont typeface="Wingdings" pitchFamily="2" charset="2"/>
              <a:buChar char="v"/>
              <a:defRPr/>
            </a:pPr>
            <a:r>
              <a:rPr lang="en-US" sz="2400" b="1" dirty="0">
                <a:solidFill>
                  <a:srgbClr val="0000FF"/>
                </a:solidFill>
                <a:effectLst>
                  <a:outerShdw blurRad="38100" dist="38100" dir="2700000" algn="tl">
                    <a:srgbClr val="FFFFFF"/>
                  </a:outerShdw>
                </a:effectLst>
              </a:rPr>
              <a:t>lock jaw </a:t>
            </a:r>
            <a:r>
              <a:rPr lang="en-US" sz="2400" b="1" dirty="0">
                <a:solidFill>
                  <a:srgbClr val="000000"/>
                </a:solidFill>
                <a:effectLst>
                  <a:outerShdw blurRad="38100" dist="38100" dir="2700000" algn="tl">
                    <a:srgbClr val="FFFFFF"/>
                  </a:outerShdw>
                </a:effectLst>
              </a:rPr>
              <a:t>:   is spasm of </a:t>
            </a:r>
            <a:r>
              <a:rPr lang="en-US" sz="2400" b="1" dirty="0" err="1">
                <a:solidFill>
                  <a:srgbClr val="000000"/>
                </a:solidFill>
                <a:effectLst>
                  <a:outerShdw blurRad="38100" dist="38100" dir="2700000" algn="tl">
                    <a:srgbClr val="FFFFFF"/>
                  </a:outerShdw>
                </a:effectLst>
              </a:rPr>
              <a:t>maseter</a:t>
            </a:r>
            <a:r>
              <a:rPr lang="en-US" sz="2400" b="1" dirty="0">
                <a:solidFill>
                  <a:srgbClr val="000000"/>
                </a:solidFill>
                <a:effectLst>
                  <a:outerShdw blurRad="38100" dist="38100" dir="2700000" algn="tl">
                    <a:srgbClr val="FFFFFF"/>
                  </a:outerShdw>
                </a:effectLst>
              </a:rPr>
              <a:t> muscle</a:t>
            </a:r>
          </a:p>
          <a:p>
            <a:pPr marL="605150" indent="-605150">
              <a:lnSpc>
                <a:spcPct val="75000"/>
              </a:lnSpc>
              <a:spcBef>
                <a:spcPts val="590"/>
              </a:spcBef>
              <a:buFont typeface="Wingdings" pitchFamily="2" charset="2"/>
              <a:buChar char="v"/>
              <a:defRPr/>
            </a:pPr>
            <a:r>
              <a:rPr lang="en-US" sz="2400" b="1" dirty="0" err="1">
                <a:solidFill>
                  <a:srgbClr val="0000FF"/>
                </a:solidFill>
                <a:effectLst>
                  <a:outerShdw blurRad="38100" dist="38100" dir="2700000" algn="tl">
                    <a:srgbClr val="FFFFFF"/>
                  </a:outerShdw>
                </a:effectLst>
              </a:rPr>
              <a:t>Risus</a:t>
            </a:r>
            <a:r>
              <a:rPr lang="en-US" sz="2400" b="1" dirty="0">
                <a:solidFill>
                  <a:srgbClr val="0000FF"/>
                </a:solidFill>
                <a:effectLst>
                  <a:outerShdw blurRad="38100" dist="38100" dir="2700000" algn="tl">
                    <a:srgbClr val="FFFFFF"/>
                  </a:outerShdw>
                </a:effectLst>
              </a:rPr>
              <a:t> </a:t>
            </a:r>
            <a:r>
              <a:rPr lang="en-US" sz="2400" b="1" dirty="0" err="1">
                <a:solidFill>
                  <a:srgbClr val="0000FF"/>
                </a:solidFill>
                <a:effectLst>
                  <a:outerShdw blurRad="38100" dist="38100" dir="2700000" algn="tl">
                    <a:srgbClr val="FFFFFF"/>
                  </a:outerShdw>
                </a:effectLst>
              </a:rPr>
              <a:t>sardonicus</a:t>
            </a:r>
            <a:r>
              <a:rPr lang="en-US" sz="2400" b="1" dirty="0">
                <a:solidFill>
                  <a:srgbClr val="000000"/>
                </a:solidFill>
                <a:effectLst>
                  <a:outerShdw blurRad="38100" dist="38100" dir="2700000" algn="tl">
                    <a:srgbClr val="FFFFFF"/>
                  </a:outerShdw>
                </a:effectLst>
              </a:rPr>
              <a:t>: contraction of the </a:t>
            </a:r>
            <a:r>
              <a:rPr lang="en-US" sz="2400" b="1" dirty="0" err="1">
                <a:solidFill>
                  <a:srgbClr val="000000"/>
                </a:solidFill>
                <a:effectLst>
                  <a:outerShdw blurRad="38100" dist="38100" dir="2700000" algn="tl">
                    <a:srgbClr val="FFFFFF"/>
                  </a:outerShdw>
                </a:effectLst>
              </a:rPr>
              <a:t>frontalis</a:t>
            </a:r>
            <a:r>
              <a:rPr lang="en-US" sz="2400" b="1" dirty="0">
                <a:solidFill>
                  <a:srgbClr val="000000"/>
                </a:solidFill>
                <a:effectLst>
                  <a:outerShdw blurRad="38100" dist="38100" dir="2700000" algn="tl">
                    <a:srgbClr val="FFFFFF"/>
                  </a:outerShdw>
                </a:effectLst>
              </a:rPr>
              <a:t> and mouth angle.</a:t>
            </a:r>
          </a:p>
          <a:p>
            <a:pPr marL="605150" indent="-605150">
              <a:lnSpc>
                <a:spcPct val="75000"/>
              </a:lnSpc>
              <a:spcBef>
                <a:spcPts val="590"/>
              </a:spcBef>
              <a:buFont typeface="Wingdings" pitchFamily="2" charset="2"/>
              <a:buChar char="v"/>
              <a:defRPr/>
            </a:pPr>
            <a:r>
              <a:rPr lang="en-US" sz="2400" b="1" dirty="0" err="1">
                <a:solidFill>
                  <a:srgbClr val="0000FF"/>
                </a:solidFill>
                <a:effectLst>
                  <a:outerShdw blurRad="38100" dist="38100" dir="2700000" algn="tl">
                    <a:srgbClr val="FFFFFF"/>
                  </a:outerShdw>
                </a:effectLst>
              </a:rPr>
              <a:t>opisthotonus</a:t>
            </a:r>
            <a:r>
              <a:rPr lang="en-US" sz="2000" b="1" dirty="0">
                <a:solidFill>
                  <a:srgbClr val="0000FF"/>
                </a:solidFill>
                <a:effectLst>
                  <a:outerShdw blurRad="38100" dist="38100" dir="2700000" algn="tl">
                    <a:srgbClr val="FFFFFF"/>
                  </a:outerShdw>
                </a:effectLst>
              </a:rPr>
              <a:t> </a:t>
            </a:r>
            <a:r>
              <a:rPr lang="en-US" sz="2000" b="1" dirty="0">
                <a:solidFill>
                  <a:srgbClr val="000000"/>
                </a:solidFill>
                <a:effectLst>
                  <a:outerShdw blurRad="38100" dist="38100" dir="2700000" algn="tl">
                    <a:srgbClr val="FFFFFF"/>
                  </a:outerShdw>
                </a:effectLst>
              </a:rPr>
              <a:t>: arched back + board like </a:t>
            </a:r>
            <a:r>
              <a:rPr lang="en-US" sz="2000" b="1" dirty="0" err="1">
                <a:solidFill>
                  <a:srgbClr val="000000"/>
                </a:solidFill>
                <a:effectLst>
                  <a:outerShdw blurRad="38100" dist="38100" dir="2700000" algn="tl">
                    <a:srgbClr val="FFFFFF"/>
                  </a:outerShdw>
                </a:effectLst>
              </a:rPr>
              <a:t>abdomin</a:t>
            </a:r>
            <a:endParaRPr lang="en-US" sz="2400" b="1" dirty="0">
              <a:solidFill>
                <a:srgbClr val="000000"/>
              </a:solidFill>
              <a:effectLst>
                <a:outerShdw blurRad="38100" dist="38100" dir="2700000" algn="tl">
                  <a:srgbClr val="FFFFFF"/>
                </a:outerShdw>
              </a:effectLst>
            </a:endParaRPr>
          </a:p>
          <a:p>
            <a:pPr marL="605150" indent="-605150">
              <a:lnSpc>
                <a:spcPct val="75000"/>
              </a:lnSpc>
              <a:spcBef>
                <a:spcPts val="590"/>
              </a:spcBef>
              <a:buFont typeface="Wingdings" pitchFamily="2" charset="2"/>
              <a:buAutoNum type="arabicPeriod"/>
              <a:defRPr/>
            </a:pPr>
            <a:endParaRPr lang="en-US" sz="2400" b="1" dirty="0">
              <a:solidFill>
                <a:srgbClr val="000000"/>
              </a:solidFill>
              <a:effectLst>
                <a:outerShdw blurRad="38100" dist="38100" dir="2700000" algn="tl">
                  <a:srgbClr val="FFFFFF"/>
                </a:outerShdw>
              </a:effectLst>
            </a:endParaRPr>
          </a:p>
          <a:p>
            <a:pPr marL="605150" indent="-605150">
              <a:lnSpc>
                <a:spcPct val="75000"/>
              </a:lnSpc>
              <a:spcBef>
                <a:spcPts val="590"/>
              </a:spcBef>
              <a:buFont typeface="Wingdings" pitchFamily="2" charset="2"/>
              <a:buAutoNum type="arabicPeriod"/>
              <a:defRPr/>
            </a:pPr>
            <a:endParaRPr lang="en-US" sz="2400" b="1" dirty="0">
              <a:solidFill>
                <a:srgbClr val="000000"/>
              </a:solidFill>
              <a:effectLst>
                <a:outerShdw blurRad="38100" dist="38100" dir="2700000" algn="tl">
                  <a:srgbClr val="FFFFFF"/>
                </a:outerShdw>
              </a:effectLst>
            </a:endParaRPr>
          </a:p>
          <a:p>
            <a:pPr marL="605150" indent="-605150">
              <a:lnSpc>
                <a:spcPct val="75000"/>
              </a:lnSpc>
              <a:spcBef>
                <a:spcPts val="590"/>
              </a:spcBef>
              <a:buFont typeface="Wingdings" pitchFamily="2" charset="2"/>
              <a:buAutoNum type="arabicPeriod"/>
              <a:defRPr/>
            </a:pPr>
            <a:endParaRPr lang="en-US" sz="2400" b="1" dirty="0">
              <a:solidFill>
                <a:srgbClr val="000000"/>
              </a:solidFill>
              <a:effectLst>
                <a:outerShdw blurRad="38100" dist="38100" dir="2700000" algn="tl">
                  <a:srgbClr val="FFFFFF"/>
                </a:outerShdw>
              </a:effectLst>
            </a:endParaRPr>
          </a:p>
          <a:p>
            <a:pPr marL="605150" indent="-605150">
              <a:lnSpc>
                <a:spcPct val="75000"/>
              </a:lnSpc>
              <a:spcBef>
                <a:spcPts val="590"/>
              </a:spcBef>
              <a:buNone/>
              <a:defRPr/>
            </a:pPr>
            <a:r>
              <a:rPr lang="en-US" sz="2000" b="1" dirty="0">
                <a:solidFill>
                  <a:srgbClr val="000000"/>
                </a:solidFill>
                <a:effectLst>
                  <a:outerShdw blurRad="38100" dist="38100" dir="2700000" algn="tl">
                    <a:srgbClr val="FFFFFF"/>
                  </a:outerShdw>
                </a:effectLst>
              </a:rPr>
              <a:t>.</a:t>
            </a:r>
          </a:p>
        </p:txBody>
      </p:sp>
      <p:sp>
        <p:nvSpPr>
          <p:cNvPr id="6147" name="Text Box 4"/>
          <p:cNvSpPr txBox="1">
            <a:spLocks noChangeArrowheads="1"/>
          </p:cNvSpPr>
          <p:nvPr/>
        </p:nvSpPr>
        <p:spPr bwMode="auto">
          <a:xfrm>
            <a:off x="69273" y="685802"/>
            <a:ext cx="8312727" cy="2007294"/>
          </a:xfrm>
          <a:prstGeom prst="rect">
            <a:avLst/>
          </a:prstGeom>
          <a:solidFill>
            <a:schemeClr val="tx1"/>
          </a:solidFill>
          <a:ln w="9525">
            <a:noFill/>
            <a:miter lim="800000"/>
            <a:headEnd/>
            <a:tailEnd/>
          </a:ln>
        </p:spPr>
        <p:txBody>
          <a:bodyPr lIns="0" tIns="0" rIns="0" bIns="0"/>
          <a:lstStyle/>
          <a:p>
            <a:pPr algn="ctr" defTabSz="324988" rtl="0">
              <a:buClr>
                <a:srgbClr val="FFFF00"/>
              </a:buClr>
              <a:buSzPct val="46000"/>
            </a:pPr>
            <a:r>
              <a:rPr lang="en-US" sz="2800" b="1" dirty="0">
                <a:solidFill>
                  <a:schemeClr val="bg1"/>
                </a:solidFill>
                <a:latin typeface="Times New Roman" pitchFamily="18" charset="0"/>
                <a:cs typeface="Arial" pitchFamily="34" charset="0"/>
              </a:rPr>
              <a:t>Characterized by </a:t>
            </a:r>
            <a:r>
              <a:rPr lang="en-US" sz="2800" b="1" dirty="0" smtClean="0">
                <a:solidFill>
                  <a:schemeClr val="bg1"/>
                </a:solidFill>
                <a:latin typeface="Times New Roman" pitchFamily="18" charset="0"/>
                <a:cs typeface="Arial" pitchFamily="34" charset="0"/>
              </a:rPr>
              <a:t>: </a:t>
            </a:r>
            <a:r>
              <a:rPr lang="en-US" sz="2800" dirty="0" smtClean="0">
                <a:solidFill>
                  <a:schemeClr val="bg1"/>
                </a:solidFill>
                <a:latin typeface="Times New Roman" pitchFamily="18" charset="0"/>
                <a:cs typeface="Arial" pitchFamily="34" charset="0"/>
              </a:rPr>
              <a:t>an </a:t>
            </a:r>
            <a:r>
              <a:rPr lang="en-US" sz="2800" dirty="0">
                <a:solidFill>
                  <a:schemeClr val="bg1"/>
                </a:solidFill>
                <a:latin typeface="Times New Roman" pitchFamily="18" charset="0"/>
                <a:cs typeface="Arial" pitchFamily="34" charset="0"/>
              </a:rPr>
              <a:t>acute onset of hypertonia, </a:t>
            </a:r>
            <a:r>
              <a:rPr lang="en-US" sz="2800" dirty="0" smtClean="0">
                <a:solidFill>
                  <a:schemeClr val="bg1"/>
                </a:solidFill>
                <a:latin typeface="Times New Roman" pitchFamily="18" charset="0"/>
                <a:cs typeface="Arial" pitchFamily="34" charset="0"/>
              </a:rPr>
              <a:t>                  painful </a:t>
            </a:r>
            <a:r>
              <a:rPr lang="en-US" sz="2800" dirty="0">
                <a:solidFill>
                  <a:schemeClr val="bg1"/>
                </a:solidFill>
                <a:latin typeface="Times New Roman" pitchFamily="18" charset="0"/>
                <a:cs typeface="Arial" pitchFamily="34" charset="0"/>
              </a:rPr>
              <a:t>muscular contractions (jaw and neck), and </a:t>
            </a:r>
            <a:endParaRPr lang="en-US" sz="2800" dirty="0" smtClean="0">
              <a:solidFill>
                <a:schemeClr val="bg1"/>
              </a:solidFill>
              <a:latin typeface="Times New Roman" pitchFamily="18" charset="0"/>
              <a:cs typeface="Arial" pitchFamily="34" charset="0"/>
            </a:endParaRPr>
          </a:p>
          <a:p>
            <a:pPr marL="148486" indent="-148486" algn="l" defTabSz="324988" rtl="0">
              <a:buClr>
                <a:srgbClr val="FFFF00"/>
              </a:buClr>
              <a:buSzPct val="46000"/>
              <a:buFont typeface="Wingdings" pitchFamily="2" charset="2"/>
              <a:buChar char="l"/>
            </a:pPr>
            <a:r>
              <a:rPr lang="en-US" sz="2800" dirty="0">
                <a:solidFill>
                  <a:schemeClr val="bg1"/>
                </a:solidFill>
                <a:latin typeface="Times New Roman" pitchFamily="18" charset="0"/>
                <a:cs typeface="Arial" pitchFamily="34" charset="0"/>
              </a:rPr>
              <a:t> </a:t>
            </a:r>
            <a:r>
              <a:rPr lang="en-US" sz="2800" dirty="0" smtClean="0">
                <a:solidFill>
                  <a:schemeClr val="bg1"/>
                </a:solidFill>
                <a:latin typeface="Times New Roman" pitchFamily="18" charset="0"/>
                <a:cs typeface="Arial" pitchFamily="34" charset="0"/>
              </a:rPr>
              <a:t>                                generalized </a:t>
            </a:r>
            <a:r>
              <a:rPr lang="en-US" sz="2800" dirty="0">
                <a:solidFill>
                  <a:schemeClr val="bg1"/>
                </a:solidFill>
                <a:latin typeface="Times New Roman" pitchFamily="18" charset="0"/>
                <a:cs typeface="Arial" pitchFamily="34" charset="0"/>
              </a:rPr>
              <a:t>muscle spasms </a:t>
            </a:r>
            <a:endParaRPr lang="ar-IQ" sz="2800" dirty="0">
              <a:solidFill>
                <a:schemeClr val="bg1"/>
              </a:solidFill>
              <a:latin typeface="Times New Roman" pitchFamily="18" charset="0"/>
              <a:cs typeface="Arial" pitchFamily="34" charset="0"/>
            </a:endParaRPr>
          </a:p>
        </p:txBody>
      </p:sp>
      <p:sp>
        <p:nvSpPr>
          <p:cNvPr id="6148" name="WordArt 13"/>
          <p:cNvSpPr>
            <a:spLocks noChangeArrowheads="1" noChangeShapeType="1" noTextEdit="1"/>
          </p:cNvSpPr>
          <p:nvPr/>
        </p:nvSpPr>
        <p:spPr bwMode="auto">
          <a:xfrm>
            <a:off x="605119" y="1"/>
            <a:ext cx="4424082" cy="609600"/>
          </a:xfrm>
          <a:prstGeom prst="rect">
            <a:avLst/>
          </a:prstGeom>
        </p:spPr>
        <p:txBody>
          <a:bodyPr wrap="none" fromWordArt="1">
            <a:prstTxWarp prst="textCanDown">
              <a:avLst>
                <a:gd name="adj" fmla="val 33333"/>
              </a:avLst>
            </a:prstTxWarp>
          </a:bodyPr>
          <a:lstStyle/>
          <a:p>
            <a:pPr algn="ctr" defTabSz="806867" rtl="0"/>
            <a:r>
              <a:rPr lang="en-US" sz="1100" kern="10" dirty="0">
                <a:ln w="9525">
                  <a:solidFill>
                    <a:srgbClr val="000000"/>
                  </a:solidFill>
                  <a:round/>
                  <a:headEnd/>
                  <a:tailEnd/>
                </a:ln>
                <a:solidFill>
                  <a:srgbClr val="000000"/>
                </a:solidFill>
                <a:latin typeface="Times New Roman"/>
                <a:cs typeface="Times New Roman"/>
              </a:rPr>
              <a:t>Clinical </a:t>
            </a:r>
            <a:r>
              <a:rPr lang="en-US" sz="1100" kern="10" dirty="0" smtClean="0">
                <a:ln w="9525">
                  <a:solidFill>
                    <a:srgbClr val="000000"/>
                  </a:solidFill>
                  <a:round/>
                  <a:headEnd/>
                  <a:tailEnd/>
                </a:ln>
                <a:solidFill>
                  <a:srgbClr val="000000"/>
                </a:solidFill>
                <a:latin typeface="Times New Roman"/>
                <a:cs typeface="Times New Roman"/>
              </a:rPr>
              <a:t>features</a:t>
            </a:r>
            <a:endParaRPr lang="ar-IQ" sz="1100" kern="10" dirty="0">
              <a:ln w="9525">
                <a:solidFill>
                  <a:srgbClr val="000000"/>
                </a:solidFill>
                <a:round/>
                <a:headEnd/>
                <a:tailEnd/>
              </a:ln>
              <a:solidFill>
                <a:srgbClr val="000000"/>
              </a:solidFill>
              <a:latin typeface="Times New Roman"/>
              <a:cs typeface="Times New Roman"/>
            </a:endParaRPr>
          </a:p>
        </p:txBody>
      </p:sp>
      <p:pic>
        <p:nvPicPr>
          <p:cNvPr id="6149" name="Picture 4" descr="150px-Lock-jaw_2857"/>
          <p:cNvPicPr>
            <a:picLocks noChangeAspect="1" noChangeArrowheads="1"/>
          </p:cNvPicPr>
          <p:nvPr/>
        </p:nvPicPr>
        <p:blipFill>
          <a:blip r:embed="rId3" cstate="print"/>
          <a:srcRect/>
          <a:stretch>
            <a:fillRect/>
          </a:stretch>
        </p:blipFill>
        <p:spPr bwMode="auto">
          <a:xfrm>
            <a:off x="6051176" y="4419600"/>
            <a:ext cx="2958353" cy="2438400"/>
          </a:xfrm>
          <a:prstGeom prst="rect">
            <a:avLst/>
          </a:prstGeom>
          <a:noFill/>
          <a:ln w="9525">
            <a:noFill/>
            <a:miter lim="800000"/>
            <a:headEnd/>
            <a:tailEnd/>
          </a:ln>
        </p:spPr>
      </p:pic>
      <p:pic>
        <p:nvPicPr>
          <p:cNvPr id="6" name="Picture 14" descr="310px-CBell1809"/>
          <p:cNvPicPr>
            <a:picLocks noChangeAspect="1" noChangeArrowheads="1"/>
          </p:cNvPicPr>
          <p:nvPr/>
        </p:nvPicPr>
        <p:blipFill>
          <a:blip r:embed="rId4" cstate="print"/>
          <a:srcRect/>
          <a:stretch>
            <a:fillRect/>
          </a:stretch>
        </p:blipFill>
        <p:spPr bwMode="auto">
          <a:xfrm>
            <a:off x="134471" y="4419600"/>
            <a:ext cx="5916706" cy="2438400"/>
          </a:xfrm>
          <a:prstGeom prst="rect">
            <a:avLst/>
          </a:prstGeom>
          <a:noFill/>
          <a:ln w="9525">
            <a:noFill/>
            <a:miter lim="800000"/>
            <a:headEnd/>
            <a:tailEnd/>
          </a:ln>
        </p:spPr>
      </p:pic>
      <p:pic>
        <p:nvPicPr>
          <p:cNvPr id="7" name="صورة 6"/>
          <p:cNvPicPr>
            <a:picLocks noChangeAspect="1"/>
          </p:cNvPicPr>
          <p:nvPr/>
        </p:nvPicPr>
        <p:blipFill>
          <a:blip r:embed="rId5"/>
          <a:stretch>
            <a:fillRect/>
          </a:stretch>
        </p:blipFill>
        <p:spPr>
          <a:xfrm>
            <a:off x="7954892" y="0"/>
            <a:ext cx="1189107" cy="1524000"/>
          </a:xfrm>
          <a:prstGeom prst="rect">
            <a:avLst/>
          </a:prstGeom>
        </p:spPr>
      </p:pic>
    </p:spTree>
    <p:extLst>
      <p:ext uri="{BB962C8B-B14F-4D97-AF65-F5344CB8AC3E}">
        <p14:creationId xmlns:p14="http://schemas.microsoft.com/office/powerpoint/2010/main" val="3735467510"/>
      </p:ext>
    </p:extLst>
  </p:cSld>
  <p:clrMapOvr>
    <a:masterClrMapping/>
  </p:clrMapOvr>
  <p:transition spd="med">
    <p:wedg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عنصر نائب للمحتوى 5"/>
          <p:cNvSpPr>
            <a:spLocks noGrp="1"/>
          </p:cNvSpPr>
          <p:nvPr>
            <p:ph idx="1"/>
          </p:nvPr>
        </p:nvSpPr>
        <p:spPr>
          <a:xfrm>
            <a:off x="336177" y="739589"/>
            <a:ext cx="8229320" cy="5719203"/>
          </a:xfrm>
        </p:spPr>
        <p:txBody>
          <a:bodyPr/>
          <a:lstStyle/>
          <a:p>
            <a:pPr marL="605150" indent="-605150">
              <a:lnSpc>
                <a:spcPct val="75000"/>
              </a:lnSpc>
              <a:spcBef>
                <a:spcPts val="590"/>
              </a:spcBef>
              <a:buNone/>
              <a:defRPr/>
            </a:pPr>
            <a:endParaRPr lang="en-US" sz="2471" b="1" dirty="0">
              <a:solidFill>
                <a:srgbClr val="000000"/>
              </a:solidFill>
              <a:effectLst>
                <a:outerShdw blurRad="38100" dist="38100" dir="2700000" algn="tl">
                  <a:srgbClr val="FFFFFF"/>
                </a:outerShdw>
              </a:effectLst>
            </a:endParaRPr>
          </a:p>
          <a:p>
            <a:pPr>
              <a:buNone/>
              <a:defRPr/>
            </a:pPr>
            <a:r>
              <a:rPr lang="en-US" sz="2824" b="1" dirty="0">
                <a:solidFill>
                  <a:srgbClr val="0000FF"/>
                </a:solidFill>
                <a:effectLst>
                  <a:outerShdw blurRad="38100" dist="38100" dir="2700000" algn="tl">
                    <a:srgbClr val="FFFFFF"/>
                  </a:outerShdw>
                </a:effectLst>
              </a:rPr>
              <a:t>3- </a:t>
            </a:r>
            <a:r>
              <a:rPr lang="en-US" sz="2824" b="1" u="sng" dirty="0">
                <a:solidFill>
                  <a:srgbClr val="0000FF"/>
                </a:solidFill>
                <a:effectLst>
                  <a:outerShdw blurRad="38100" dist="38100" dir="2700000" algn="tl">
                    <a:srgbClr val="FFFFFF"/>
                  </a:outerShdw>
                </a:effectLst>
              </a:rPr>
              <a:t>Neonatal tetanus </a:t>
            </a:r>
          </a:p>
          <a:p>
            <a:pPr>
              <a:defRPr/>
            </a:pPr>
            <a:r>
              <a:rPr lang="en-US" sz="2471" b="1" dirty="0">
                <a:effectLst>
                  <a:outerShdw blurRad="38100" dist="38100" dir="2700000" algn="tl">
                    <a:srgbClr val="FFFFFF"/>
                  </a:outerShdw>
                </a:effectLst>
              </a:rPr>
              <a:t>   </a:t>
            </a:r>
            <a:r>
              <a:rPr lang="en-US" sz="2471" b="1" dirty="0">
                <a:solidFill>
                  <a:srgbClr val="000000"/>
                </a:solidFill>
                <a:effectLst>
                  <a:outerShdw blurRad="38100" dist="38100" dir="2700000" algn="tl">
                    <a:srgbClr val="FFFFFF"/>
                  </a:outerShdw>
                </a:effectLst>
              </a:rPr>
              <a:t>muscle spasms, inability to feed , and seizures. occurs within the first two weeks after birth</a:t>
            </a:r>
          </a:p>
          <a:p>
            <a:pPr>
              <a:buNone/>
              <a:defRPr/>
            </a:pPr>
            <a:r>
              <a:rPr lang="en-US" sz="2471" b="1" dirty="0">
                <a:solidFill>
                  <a:srgbClr val="FF0000"/>
                </a:solidFill>
                <a:effectLst>
                  <a:outerShdw blurRad="38100" dist="38100" dir="2700000" algn="tl">
                    <a:srgbClr val="FFFFFF"/>
                  </a:outerShdw>
                </a:effectLst>
              </a:rPr>
              <a:t>4_Spatula test: </a:t>
            </a:r>
            <a:r>
              <a:rPr lang="en-US" sz="2471" dirty="0">
                <a:solidFill>
                  <a:srgbClr val="FF0000"/>
                </a:solidFill>
              </a:rPr>
              <a:t>In</a:t>
            </a:r>
            <a:r>
              <a:rPr lang="en-US" sz="2471" dirty="0"/>
              <a:t> tetanus, patients develop a reflex spasm of the </a:t>
            </a:r>
            <a:r>
              <a:rPr lang="en-US" sz="2471" dirty="0" err="1"/>
              <a:t>masseters</a:t>
            </a:r>
            <a:r>
              <a:rPr lang="en-US" sz="2471" dirty="0"/>
              <a:t> and bite the spatula (a positive test). </a:t>
            </a:r>
          </a:p>
          <a:p>
            <a:pPr>
              <a:buNone/>
              <a:defRPr/>
            </a:pPr>
            <a:endParaRPr lang="en-US" sz="2471" dirty="0">
              <a:solidFill>
                <a:srgbClr val="0000FF"/>
              </a:solidFill>
            </a:endParaRPr>
          </a:p>
          <a:p>
            <a:pPr marL="605150" indent="-605150">
              <a:lnSpc>
                <a:spcPct val="75000"/>
              </a:lnSpc>
              <a:spcBef>
                <a:spcPts val="590"/>
              </a:spcBef>
              <a:buNone/>
              <a:defRPr/>
            </a:pPr>
            <a:endParaRPr lang="en-US" sz="2471" b="1" dirty="0">
              <a:solidFill>
                <a:srgbClr val="000000"/>
              </a:solidFill>
              <a:effectLst>
                <a:outerShdw blurRad="38100" dist="38100" dir="2700000" algn="tl">
                  <a:srgbClr val="FFFFFF"/>
                </a:outerShdw>
              </a:effectLst>
            </a:endParaRPr>
          </a:p>
          <a:p>
            <a:endParaRPr lang="ar-IQ" dirty="0"/>
          </a:p>
        </p:txBody>
      </p:sp>
      <p:pic>
        <p:nvPicPr>
          <p:cNvPr id="9" name="Picture 4" descr="200px-Neonatal_tetanus_6374_lores"/>
          <p:cNvPicPr>
            <a:picLocks noChangeAspect="1" noChangeArrowheads="1"/>
          </p:cNvPicPr>
          <p:nvPr/>
        </p:nvPicPr>
        <p:blipFill>
          <a:blip r:embed="rId2" cstate="print"/>
          <a:srcRect/>
          <a:stretch>
            <a:fillRect/>
          </a:stretch>
        </p:blipFill>
        <p:spPr bwMode="auto">
          <a:xfrm>
            <a:off x="4034118" y="3227294"/>
            <a:ext cx="4437529" cy="3294529"/>
          </a:xfrm>
          <a:prstGeom prst="rect">
            <a:avLst/>
          </a:prstGeom>
          <a:solidFill>
            <a:srgbClr val="FFFF66"/>
          </a:solidFill>
          <a:ln w="9525">
            <a:noFill/>
            <a:miter lim="800000"/>
            <a:headEnd/>
            <a:tailEnd/>
          </a:ln>
        </p:spPr>
      </p:pic>
      <p:pic>
        <p:nvPicPr>
          <p:cNvPr id="4" name="صورة 3"/>
          <p:cNvPicPr>
            <a:picLocks noChangeAspect="1"/>
          </p:cNvPicPr>
          <p:nvPr/>
        </p:nvPicPr>
        <p:blipFill>
          <a:blip r:embed="rId3"/>
          <a:stretch>
            <a:fillRect/>
          </a:stretch>
        </p:blipFill>
        <p:spPr>
          <a:xfrm>
            <a:off x="7954892" y="0"/>
            <a:ext cx="1189107" cy="1524000"/>
          </a:xfrm>
          <a:prstGeom prst="rect">
            <a:avLst/>
          </a:prstGeom>
        </p:spPr>
      </p:pic>
    </p:spTree>
    <p:extLst>
      <p:ext uri="{BB962C8B-B14F-4D97-AF65-F5344CB8AC3E}">
        <p14:creationId xmlns:p14="http://schemas.microsoft.com/office/powerpoint/2010/main" val="3903274951"/>
      </p:ext>
    </p:extLst>
  </p:cSld>
  <p:clrMapOvr>
    <a:masterClrMapping/>
  </p:clrMapOvr>
  <p:transition spd="med">
    <p:dissolv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13" name="Rectangle 13"/>
          <p:cNvSpPr>
            <a:spLocks noGrp="1" noChangeArrowheads="1"/>
          </p:cNvSpPr>
          <p:nvPr>
            <p:ph idx="1"/>
          </p:nvPr>
        </p:nvSpPr>
        <p:spPr>
          <a:xfrm>
            <a:off x="134471" y="1411941"/>
            <a:ext cx="8875059" cy="5042647"/>
          </a:xfrm>
          <a:solidFill>
            <a:srgbClr val="FFFF66"/>
          </a:solidFill>
          <a:ln>
            <a:solidFill>
              <a:schemeClr val="bg2"/>
            </a:solidFill>
          </a:ln>
          <a:effectLst>
            <a:prstShdw prst="shdw18" dist="17961" dir="13500000">
              <a:schemeClr val="bg2">
                <a:gamma/>
                <a:shade val="60000"/>
                <a:invGamma/>
              </a:schemeClr>
            </a:prstShdw>
          </a:effectLst>
        </p:spPr>
        <p:txBody>
          <a:bodyPr>
            <a:normAutofit/>
          </a:bodyPr>
          <a:lstStyle/>
          <a:p>
            <a:pPr marL="359604" indent="-278694">
              <a:spcBef>
                <a:spcPts val="590"/>
              </a:spcBef>
              <a:defRPr/>
            </a:pPr>
            <a:r>
              <a:rPr lang="en-US" sz="2471" b="1" dirty="0" err="1">
                <a:solidFill>
                  <a:srgbClr val="000000"/>
                </a:solidFill>
                <a:effectLst>
                  <a:outerShdw blurRad="38100" dist="38100" dir="2700000" algn="tl">
                    <a:srgbClr val="FFFFFF"/>
                  </a:outerShdw>
                </a:effectLst>
              </a:rPr>
              <a:t>Laryngospasm</a:t>
            </a:r>
            <a:r>
              <a:rPr lang="en-US" sz="2471" b="1" dirty="0">
                <a:solidFill>
                  <a:srgbClr val="000000"/>
                </a:solidFill>
                <a:effectLst>
                  <a:outerShdw blurRad="38100" dist="38100" dir="2700000" algn="tl">
                    <a:srgbClr val="FFFFFF"/>
                  </a:outerShdw>
                </a:effectLst>
              </a:rPr>
              <a:t>	</a:t>
            </a:r>
          </a:p>
          <a:p>
            <a:pPr marL="359604" indent="-278694">
              <a:spcBef>
                <a:spcPts val="590"/>
              </a:spcBef>
              <a:defRPr/>
            </a:pPr>
            <a:r>
              <a:rPr lang="en-US" sz="2471" b="1" dirty="0">
                <a:solidFill>
                  <a:srgbClr val="000000"/>
                </a:solidFill>
                <a:effectLst>
                  <a:outerShdw blurRad="38100" dist="38100" dir="2700000" algn="tl">
                    <a:srgbClr val="FFFFFF"/>
                  </a:outerShdw>
                </a:effectLst>
              </a:rPr>
              <a:t>Fractures and dislocation				</a:t>
            </a:r>
          </a:p>
          <a:p>
            <a:pPr marL="359604" indent="-278694">
              <a:spcBef>
                <a:spcPts val="590"/>
              </a:spcBef>
              <a:defRPr/>
            </a:pPr>
            <a:r>
              <a:rPr lang="en-US" sz="2471" b="1" dirty="0">
                <a:solidFill>
                  <a:srgbClr val="000000"/>
                </a:solidFill>
                <a:effectLst>
                  <a:outerShdw blurRad="38100" dist="38100" dir="2700000" algn="tl">
                    <a:srgbClr val="FFFFFF"/>
                  </a:outerShdw>
                </a:effectLst>
              </a:rPr>
              <a:t>Hypertension and arrhythmia </a:t>
            </a:r>
          </a:p>
          <a:p>
            <a:pPr marL="359604" indent="-278694">
              <a:spcBef>
                <a:spcPts val="590"/>
              </a:spcBef>
              <a:defRPr/>
            </a:pPr>
            <a:r>
              <a:rPr lang="en-US" sz="2471" b="1" dirty="0">
                <a:solidFill>
                  <a:srgbClr val="000000"/>
                </a:solidFill>
                <a:effectLst>
                  <a:outerShdw blurRad="38100" dist="38100" dir="2700000" algn="tl">
                    <a:srgbClr val="FFFFFF"/>
                  </a:outerShdw>
                </a:effectLst>
              </a:rPr>
              <a:t>Pulmonary embolism</a:t>
            </a:r>
          </a:p>
          <a:p>
            <a:pPr marL="359604" indent="-278694">
              <a:spcBef>
                <a:spcPts val="590"/>
              </a:spcBef>
              <a:defRPr/>
            </a:pPr>
            <a:r>
              <a:rPr lang="en-US" sz="2471" b="1" dirty="0">
                <a:solidFill>
                  <a:srgbClr val="000000"/>
                </a:solidFill>
                <a:effectLst>
                  <a:outerShdw blurRad="38100" dist="38100" dir="2700000" algn="tl">
                    <a:srgbClr val="FFFFFF"/>
                  </a:outerShdw>
                </a:effectLst>
              </a:rPr>
              <a:t>Pneumonia</a:t>
            </a:r>
          </a:p>
          <a:p>
            <a:pPr eaLnBrk="1" hangingPunct="1">
              <a:lnSpc>
                <a:spcPct val="90000"/>
              </a:lnSpc>
              <a:defRPr/>
            </a:pPr>
            <a:r>
              <a:rPr lang="en-US" sz="2471" dirty="0"/>
              <a:t>Malnutrition </a:t>
            </a:r>
          </a:p>
          <a:p>
            <a:pPr eaLnBrk="1" hangingPunct="1">
              <a:lnSpc>
                <a:spcPct val="90000"/>
              </a:lnSpc>
              <a:defRPr/>
            </a:pPr>
            <a:r>
              <a:rPr lang="en-US" sz="2471" dirty="0"/>
              <a:t>Coma, neuropathies, and psychological aftereffects</a:t>
            </a:r>
          </a:p>
          <a:p>
            <a:pPr marL="359604" indent="-278694">
              <a:spcBef>
                <a:spcPts val="590"/>
              </a:spcBef>
              <a:buNone/>
              <a:defRPr/>
            </a:pPr>
            <a:endParaRPr lang="en-US" sz="2471" b="1" dirty="0">
              <a:solidFill>
                <a:srgbClr val="000000"/>
              </a:solidFill>
              <a:effectLst>
                <a:outerShdw blurRad="38100" dist="38100" dir="2700000" algn="tl">
                  <a:srgbClr val="FFFFFF"/>
                </a:outerShdw>
              </a:effectLst>
            </a:endParaRPr>
          </a:p>
        </p:txBody>
      </p:sp>
      <p:sp>
        <p:nvSpPr>
          <p:cNvPr id="9219" name="Text Box 4"/>
          <p:cNvSpPr txBox="1">
            <a:spLocks noChangeArrowheads="1"/>
          </p:cNvSpPr>
          <p:nvPr/>
        </p:nvSpPr>
        <p:spPr bwMode="auto">
          <a:xfrm>
            <a:off x="2347632" y="1912004"/>
            <a:ext cx="5581931" cy="4071937"/>
          </a:xfrm>
          <a:prstGeom prst="rect">
            <a:avLst/>
          </a:prstGeom>
          <a:noFill/>
          <a:ln w="9525">
            <a:noFill/>
            <a:miter lim="800000"/>
            <a:headEnd/>
            <a:tailEnd/>
          </a:ln>
        </p:spPr>
        <p:txBody>
          <a:bodyPr lIns="0" tIns="0" rIns="0" bIns="0"/>
          <a:lstStyle/>
          <a:p>
            <a:pPr marL="148486" indent="-148486" algn="l" defTabSz="324988" rtl="0">
              <a:buClr>
                <a:srgbClr val="FFFF00"/>
              </a:buClr>
              <a:buSzPct val="46000"/>
              <a:buFont typeface="Wingdings" pitchFamily="2" charset="2"/>
              <a:buChar char="l"/>
            </a:pPr>
            <a:endParaRPr lang="ar-IQ" sz="2206">
              <a:solidFill>
                <a:srgbClr val="009DD9"/>
              </a:solidFill>
              <a:latin typeface="Times New Roman" pitchFamily="18" charset="0"/>
              <a:cs typeface="Arial" pitchFamily="34" charset="0"/>
            </a:endParaRPr>
          </a:p>
        </p:txBody>
      </p:sp>
      <p:sp>
        <p:nvSpPr>
          <p:cNvPr id="9220" name="WordArt 18"/>
          <p:cNvSpPr>
            <a:spLocks noChangeArrowheads="1" noChangeShapeType="1" noTextEdit="1"/>
          </p:cNvSpPr>
          <p:nvPr/>
        </p:nvSpPr>
        <p:spPr bwMode="auto">
          <a:xfrm>
            <a:off x="134471" y="470647"/>
            <a:ext cx="3899647" cy="571500"/>
          </a:xfrm>
          <a:prstGeom prst="rect">
            <a:avLst/>
          </a:prstGeom>
        </p:spPr>
        <p:txBody>
          <a:bodyPr spcFirstLastPara="1" wrap="none" fromWordArt="1">
            <a:prstTxWarp prst="textArchUp">
              <a:avLst>
                <a:gd name="adj" fmla="val 10707700"/>
              </a:avLst>
            </a:prstTxWarp>
          </a:bodyPr>
          <a:lstStyle/>
          <a:p>
            <a:pPr algn="ctr" defTabSz="806867" rtl="0"/>
            <a:r>
              <a:rPr lang="en-US" sz="3177" kern="10">
                <a:ln w="9525">
                  <a:solidFill>
                    <a:srgbClr val="000000"/>
                  </a:solidFill>
                  <a:round/>
                  <a:headEnd/>
                  <a:tailEnd/>
                </a:ln>
                <a:solidFill>
                  <a:srgbClr val="FF0000"/>
                </a:solidFill>
                <a:latin typeface="Arial Black"/>
                <a:cs typeface="Arial" pitchFamily="34" charset="0"/>
              </a:rPr>
              <a:t>complications</a:t>
            </a:r>
            <a:endParaRPr lang="ar-IQ" sz="3177" kern="10">
              <a:ln w="9525">
                <a:solidFill>
                  <a:srgbClr val="000000"/>
                </a:solidFill>
                <a:round/>
                <a:headEnd/>
                <a:tailEnd/>
              </a:ln>
              <a:solidFill>
                <a:srgbClr val="FF0000"/>
              </a:solidFill>
              <a:latin typeface="Arial Black"/>
              <a:cs typeface="Arial" pitchFamily="34" charset="0"/>
            </a:endParaRPr>
          </a:p>
        </p:txBody>
      </p:sp>
      <p:pic>
        <p:nvPicPr>
          <p:cNvPr id="5" name="صورة 4"/>
          <p:cNvPicPr>
            <a:picLocks noChangeAspect="1"/>
          </p:cNvPicPr>
          <p:nvPr/>
        </p:nvPicPr>
        <p:blipFill>
          <a:blip r:embed="rId3"/>
          <a:stretch>
            <a:fillRect/>
          </a:stretch>
        </p:blipFill>
        <p:spPr>
          <a:xfrm>
            <a:off x="7954892" y="0"/>
            <a:ext cx="1189107" cy="1524000"/>
          </a:xfrm>
          <a:prstGeom prst="rect">
            <a:avLst/>
          </a:prstGeom>
        </p:spPr>
      </p:pic>
    </p:spTree>
    <p:extLst>
      <p:ext uri="{BB962C8B-B14F-4D97-AF65-F5344CB8AC3E}">
        <p14:creationId xmlns:p14="http://schemas.microsoft.com/office/powerpoint/2010/main" val="1862541443"/>
      </p:ext>
    </p:extLst>
  </p:cSld>
  <p:clrMapOvr>
    <a:masterClrMapping/>
  </p:clrMapOvr>
  <p:transition spd="med">
    <p:dissolv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2"/>
          <p:cNvSpPr>
            <a:spLocks noGrp="1" noChangeArrowheads="1"/>
          </p:cNvSpPr>
          <p:nvPr>
            <p:ph type="title"/>
          </p:nvPr>
        </p:nvSpPr>
        <p:spPr/>
        <p:txBody>
          <a:bodyPr>
            <a:normAutofit/>
          </a:bodyPr>
          <a:lstStyle/>
          <a:p>
            <a:pPr>
              <a:defRPr/>
            </a:pPr>
            <a:r>
              <a:rPr lang="en-US" b="1">
                <a:solidFill>
                  <a:schemeClr val="tx2">
                    <a:satMod val="130000"/>
                  </a:schemeClr>
                </a:solidFill>
                <a:cs typeface="+mj-cs"/>
              </a:rPr>
              <a:t>Differential diagnosis</a:t>
            </a:r>
          </a:p>
        </p:txBody>
      </p:sp>
      <p:sp>
        <p:nvSpPr>
          <p:cNvPr id="202755" name="Rectangle 3"/>
          <p:cNvSpPr>
            <a:spLocks noGrp="1" noChangeArrowheads="1"/>
          </p:cNvSpPr>
          <p:nvPr>
            <p:ph idx="1"/>
          </p:nvPr>
        </p:nvSpPr>
        <p:spPr>
          <a:solidFill>
            <a:schemeClr val="bg1"/>
          </a:solidFill>
        </p:spPr>
        <p:txBody>
          <a:bodyPr>
            <a:normAutofit/>
          </a:bodyPr>
          <a:lstStyle/>
          <a:p>
            <a:pPr marL="605150" indent="-605150">
              <a:spcBef>
                <a:spcPts val="590"/>
              </a:spcBef>
              <a:buFont typeface="Wingdings" pitchFamily="2" charset="2"/>
              <a:buAutoNum type="arabicPeriod"/>
              <a:defRPr/>
            </a:pPr>
            <a:r>
              <a:rPr lang="en-US" b="1" dirty="0" smtClean="0">
                <a:solidFill>
                  <a:srgbClr val="000000"/>
                </a:solidFill>
                <a:effectLst>
                  <a:outerShdw blurRad="38100" dist="38100" dir="2700000" algn="tl">
                    <a:srgbClr val="FFFFFF"/>
                  </a:outerShdw>
                </a:effectLst>
                <a:cs typeface="+mn-cs"/>
              </a:rPr>
              <a:t>Meningitis </a:t>
            </a:r>
          </a:p>
          <a:p>
            <a:pPr marL="605150" indent="-605150">
              <a:spcBef>
                <a:spcPts val="590"/>
              </a:spcBef>
              <a:buFont typeface="Wingdings" pitchFamily="2" charset="2"/>
              <a:buAutoNum type="arabicPeriod"/>
              <a:defRPr/>
            </a:pPr>
            <a:r>
              <a:rPr lang="en-US" b="1" dirty="0" smtClean="0">
                <a:solidFill>
                  <a:srgbClr val="000000"/>
                </a:solidFill>
                <a:effectLst>
                  <a:outerShdw blurRad="38100" dist="38100" dir="2700000" algn="tl">
                    <a:srgbClr val="FFFFFF"/>
                  </a:outerShdw>
                </a:effectLst>
                <a:cs typeface="+mn-cs"/>
              </a:rPr>
              <a:t>Low   Ca+  or   Mg+</a:t>
            </a:r>
            <a:endParaRPr lang="en-US" b="1" dirty="0">
              <a:solidFill>
                <a:srgbClr val="000000"/>
              </a:solidFill>
              <a:effectLst>
                <a:outerShdw blurRad="38100" dist="38100" dir="2700000" algn="tl">
                  <a:srgbClr val="FFFFFF"/>
                </a:outerShdw>
              </a:effectLst>
              <a:cs typeface="+mn-cs"/>
            </a:endParaRPr>
          </a:p>
          <a:p>
            <a:pPr marL="605150" indent="-605150">
              <a:spcBef>
                <a:spcPts val="590"/>
              </a:spcBef>
              <a:buFont typeface="Wingdings" pitchFamily="2" charset="2"/>
              <a:buAutoNum type="arabicPeriod"/>
              <a:defRPr/>
            </a:pPr>
            <a:r>
              <a:rPr lang="en-US" b="1" dirty="0">
                <a:solidFill>
                  <a:srgbClr val="000000"/>
                </a:solidFill>
                <a:effectLst>
                  <a:outerShdw blurRad="38100" dist="38100" dir="2700000" algn="tl">
                    <a:srgbClr val="FFFFFF"/>
                  </a:outerShdw>
                </a:effectLst>
                <a:cs typeface="+mn-cs"/>
              </a:rPr>
              <a:t>Rabies.</a:t>
            </a:r>
          </a:p>
          <a:p>
            <a:pPr marL="605150" indent="-605150">
              <a:spcBef>
                <a:spcPts val="590"/>
              </a:spcBef>
              <a:buFont typeface="Wingdings" pitchFamily="2" charset="2"/>
              <a:buAutoNum type="arabicPeriod"/>
              <a:defRPr/>
            </a:pPr>
            <a:r>
              <a:rPr lang="en-US" b="1" dirty="0" smtClean="0">
                <a:solidFill>
                  <a:srgbClr val="000000"/>
                </a:solidFill>
                <a:effectLst>
                  <a:outerShdw blurRad="38100" dist="38100" dir="2700000" algn="tl">
                    <a:srgbClr val="FFFFFF"/>
                  </a:outerShdw>
                </a:effectLst>
                <a:cs typeface="+mn-cs"/>
              </a:rPr>
              <a:t>Status </a:t>
            </a:r>
            <a:r>
              <a:rPr lang="en-US" b="1" dirty="0" err="1">
                <a:solidFill>
                  <a:srgbClr val="000000"/>
                </a:solidFill>
                <a:effectLst>
                  <a:outerShdw blurRad="38100" dist="38100" dir="2700000" algn="tl">
                    <a:srgbClr val="FFFFFF"/>
                  </a:outerShdw>
                </a:effectLst>
                <a:cs typeface="+mn-cs"/>
              </a:rPr>
              <a:t>epilepticus</a:t>
            </a:r>
            <a:endParaRPr lang="en-US" b="1" dirty="0">
              <a:solidFill>
                <a:srgbClr val="000000"/>
              </a:solidFill>
              <a:effectLst>
                <a:outerShdw blurRad="38100" dist="38100" dir="2700000" algn="tl">
                  <a:srgbClr val="FFFFFF"/>
                </a:outerShdw>
              </a:effectLst>
              <a:cs typeface="+mn-cs"/>
            </a:endParaRPr>
          </a:p>
          <a:p>
            <a:pPr marL="605150" indent="-605150">
              <a:spcBef>
                <a:spcPts val="590"/>
              </a:spcBef>
              <a:buFont typeface="Wingdings" pitchFamily="2" charset="2"/>
              <a:buAutoNum type="arabicPeriod"/>
              <a:defRPr/>
            </a:pPr>
            <a:r>
              <a:rPr lang="en-US" b="1" dirty="0">
                <a:solidFill>
                  <a:srgbClr val="000000"/>
                </a:solidFill>
                <a:effectLst>
                  <a:outerShdw blurRad="38100" dist="38100" dir="2700000" algn="tl">
                    <a:srgbClr val="FFFFFF"/>
                  </a:outerShdw>
                </a:effectLst>
                <a:cs typeface="+mn-cs"/>
              </a:rPr>
              <a:t>Multiple sclerosis. </a:t>
            </a:r>
            <a:endParaRPr lang="en-US" b="1" dirty="0" smtClean="0">
              <a:solidFill>
                <a:srgbClr val="000000"/>
              </a:solidFill>
              <a:effectLst>
                <a:outerShdw blurRad="38100" dist="38100" dir="2700000" algn="tl">
                  <a:srgbClr val="FFFFFF"/>
                </a:outerShdw>
              </a:effectLst>
              <a:cs typeface="+mn-cs"/>
            </a:endParaRPr>
          </a:p>
          <a:p>
            <a:pPr marL="605150" indent="-605150">
              <a:spcBef>
                <a:spcPts val="590"/>
              </a:spcBef>
              <a:buFont typeface="Wingdings" pitchFamily="2" charset="2"/>
              <a:buAutoNum type="arabicPeriod"/>
              <a:defRPr/>
            </a:pPr>
            <a:r>
              <a:rPr lang="en-US" b="1" dirty="0" smtClean="0">
                <a:solidFill>
                  <a:srgbClr val="000000"/>
                </a:solidFill>
                <a:effectLst>
                  <a:outerShdw blurRad="38100" dist="38100" dir="2700000" algn="tl">
                    <a:srgbClr val="FFFFFF"/>
                  </a:outerShdw>
                </a:effectLst>
                <a:cs typeface="+mn-cs"/>
              </a:rPr>
              <a:t>Hysterical </a:t>
            </a:r>
            <a:endParaRPr lang="en-US" b="1" dirty="0">
              <a:solidFill>
                <a:srgbClr val="000000"/>
              </a:solidFill>
              <a:effectLst>
                <a:outerShdw blurRad="38100" dist="38100" dir="2700000" algn="tl">
                  <a:srgbClr val="FFFFFF"/>
                </a:outerShdw>
              </a:effectLst>
              <a:cs typeface="+mn-cs"/>
            </a:endParaRPr>
          </a:p>
          <a:p>
            <a:pPr marL="605150" indent="-605150">
              <a:spcBef>
                <a:spcPts val="590"/>
              </a:spcBef>
              <a:buFont typeface="Wingdings" pitchFamily="2" charset="2"/>
              <a:buAutoNum type="arabicPeriod"/>
              <a:defRPr/>
            </a:pPr>
            <a:endParaRPr lang="en-US" b="1" dirty="0">
              <a:solidFill>
                <a:srgbClr val="000000"/>
              </a:solidFill>
              <a:effectLst>
                <a:outerShdw blurRad="38100" dist="38100" dir="2700000" algn="tl">
                  <a:srgbClr val="FFFFFF"/>
                </a:outerShdw>
              </a:effectLst>
              <a:cs typeface="+mn-cs"/>
            </a:endParaRPr>
          </a:p>
          <a:p>
            <a:pPr marL="605150" indent="-605150">
              <a:spcBef>
                <a:spcPts val="590"/>
              </a:spcBef>
              <a:buFont typeface="Wingdings" pitchFamily="2" charset="2"/>
              <a:buAutoNum type="arabicPeriod"/>
              <a:defRPr/>
            </a:pPr>
            <a:endParaRPr lang="en-US" b="1" dirty="0">
              <a:solidFill>
                <a:srgbClr val="000000"/>
              </a:solidFill>
              <a:effectLst>
                <a:outerShdw blurRad="38100" dist="38100" dir="2700000" algn="tl">
                  <a:srgbClr val="FFFFFF"/>
                </a:outerShdw>
              </a:effectLst>
              <a:cs typeface="+mn-cs"/>
            </a:endParaRPr>
          </a:p>
        </p:txBody>
      </p:sp>
      <p:pic>
        <p:nvPicPr>
          <p:cNvPr id="4" name="صورة 3"/>
          <p:cNvPicPr>
            <a:picLocks noChangeAspect="1"/>
          </p:cNvPicPr>
          <p:nvPr/>
        </p:nvPicPr>
        <p:blipFill>
          <a:blip r:embed="rId2"/>
          <a:stretch>
            <a:fillRect/>
          </a:stretch>
        </p:blipFill>
        <p:spPr>
          <a:xfrm>
            <a:off x="6934200" y="0"/>
            <a:ext cx="2209799" cy="2832154"/>
          </a:xfrm>
          <a:prstGeom prst="rect">
            <a:avLst/>
          </a:prstGeom>
        </p:spPr>
      </p:pic>
    </p:spTree>
    <p:extLst>
      <p:ext uri="{BB962C8B-B14F-4D97-AF65-F5344CB8AC3E}">
        <p14:creationId xmlns:p14="http://schemas.microsoft.com/office/powerpoint/2010/main" val="3915344658"/>
      </p:ext>
    </p:extLst>
  </p:cSld>
  <p:clrMapOvr>
    <a:masterClrMapping/>
  </p:clrMapOvr>
  <p:transition spd="med">
    <p:dissolv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7" name="Rectangle 3"/>
          <p:cNvSpPr>
            <a:spLocks noGrp="1" noChangeArrowheads="1"/>
          </p:cNvSpPr>
          <p:nvPr>
            <p:ph idx="1"/>
          </p:nvPr>
        </p:nvSpPr>
        <p:spPr>
          <a:xfrm>
            <a:off x="134471" y="1479177"/>
            <a:ext cx="8875059" cy="5109882"/>
          </a:xfrm>
          <a:solidFill>
            <a:schemeClr val="bg1"/>
          </a:solidFill>
        </p:spPr>
        <p:txBody>
          <a:bodyPr>
            <a:normAutofit/>
          </a:bodyPr>
          <a:lstStyle/>
          <a:p>
            <a:pPr marL="605150" indent="-605150">
              <a:lnSpc>
                <a:spcPct val="90000"/>
              </a:lnSpc>
              <a:spcBef>
                <a:spcPts val="590"/>
              </a:spcBef>
              <a:buFont typeface="+mj-lt"/>
              <a:buAutoNum type="arabicPeriod"/>
              <a:defRPr/>
            </a:pPr>
            <a:r>
              <a:rPr lang="en-US" sz="2824" b="1" dirty="0">
                <a:solidFill>
                  <a:srgbClr val="0000FF"/>
                </a:solidFill>
              </a:rPr>
              <a:t>tetanus antitoxin  </a:t>
            </a:r>
          </a:p>
          <a:p>
            <a:pPr marL="605150" indent="-605150">
              <a:lnSpc>
                <a:spcPct val="90000"/>
              </a:lnSpc>
              <a:spcBef>
                <a:spcPts val="590"/>
              </a:spcBef>
              <a:buFont typeface="+mj-lt"/>
              <a:buAutoNum type="arabicPeriod"/>
              <a:defRPr/>
            </a:pPr>
            <a:r>
              <a:rPr lang="en-US" sz="2824" b="1" dirty="0">
                <a:solidFill>
                  <a:srgbClr val="0000FF"/>
                </a:solidFill>
              </a:rPr>
              <a:t> </a:t>
            </a:r>
            <a:r>
              <a:rPr lang="en-US" sz="2471" b="1" dirty="0"/>
              <a:t>antibiotics (penicillin, </a:t>
            </a:r>
            <a:r>
              <a:rPr lang="en-US" sz="2471" b="1" dirty="0" err="1"/>
              <a:t>metronidazole</a:t>
            </a:r>
            <a:r>
              <a:rPr lang="en-US" sz="2471" b="1" dirty="0"/>
              <a:t>) ,  wound debridement </a:t>
            </a:r>
          </a:p>
          <a:p>
            <a:pPr marL="605150" indent="-605150">
              <a:lnSpc>
                <a:spcPct val="90000"/>
              </a:lnSpc>
              <a:spcBef>
                <a:spcPts val="590"/>
              </a:spcBef>
              <a:buFont typeface="+mj-lt"/>
              <a:buAutoNum type="arabicPeriod"/>
              <a:defRPr/>
            </a:pPr>
            <a:r>
              <a:rPr lang="en-US" sz="2824" b="1" dirty="0">
                <a:solidFill>
                  <a:srgbClr val="0000FF"/>
                </a:solidFill>
              </a:rPr>
              <a:t>Control spasm   </a:t>
            </a:r>
            <a:endParaRPr lang="en-US" sz="2824" dirty="0">
              <a:solidFill>
                <a:srgbClr val="0000FF"/>
              </a:solidFill>
            </a:endParaRPr>
          </a:p>
          <a:p>
            <a:pPr marL="605150" indent="-605150">
              <a:lnSpc>
                <a:spcPct val="90000"/>
              </a:lnSpc>
              <a:spcBef>
                <a:spcPts val="590"/>
              </a:spcBef>
              <a:defRPr/>
            </a:pPr>
            <a:r>
              <a:rPr lang="en-US" sz="2471" b="1" dirty="0">
                <a:solidFill>
                  <a:srgbClr val="000000"/>
                </a:solidFill>
                <a:effectLst>
                  <a:outerShdw blurRad="38100" dist="38100" dir="2700000" algn="tl">
                    <a:srgbClr val="FFFFFF"/>
                  </a:outerShdw>
                </a:effectLst>
              </a:rPr>
              <a:t>diazepam + quit room</a:t>
            </a:r>
          </a:p>
          <a:p>
            <a:pPr marL="605150" indent="-605150">
              <a:lnSpc>
                <a:spcPct val="90000"/>
              </a:lnSpc>
              <a:spcBef>
                <a:spcPts val="590"/>
              </a:spcBef>
              <a:defRPr/>
            </a:pPr>
            <a:r>
              <a:rPr lang="en-US" sz="2471" b="1" dirty="0">
                <a:solidFill>
                  <a:srgbClr val="000000"/>
                </a:solidFill>
                <a:effectLst>
                  <a:outerShdw blurRad="38100" dist="38100" dir="2700000" algn="tl">
                    <a:srgbClr val="FFFFFF"/>
                  </a:outerShdw>
                </a:effectLst>
              </a:rPr>
              <a:t>magnesium</a:t>
            </a:r>
          </a:p>
          <a:p>
            <a:pPr marL="605150" indent="-605150">
              <a:lnSpc>
                <a:spcPct val="90000"/>
              </a:lnSpc>
              <a:spcBef>
                <a:spcPts val="590"/>
              </a:spcBef>
              <a:defRPr/>
            </a:pPr>
            <a:r>
              <a:rPr lang="en-US" sz="2471" b="1" dirty="0">
                <a:effectLst>
                  <a:outerShdw blurRad="38100" dist="38100" dir="2700000" algn="tl">
                    <a:srgbClr val="FFFFFF"/>
                  </a:outerShdw>
                </a:effectLst>
              </a:rPr>
              <a:t>human tetanus immunoglobulin </a:t>
            </a:r>
            <a:r>
              <a:rPr lang="en-US" sz="2647" b="1" dirty="0">
                <a:solidFill>
                  <a:schemeClr val="tx2">
                    <a:satMod val="130000"/>
                  </a:schemeClr>
                </a:solidFill>
                <a:effectLst>
                  <a:outerShdw blurRad="38100" dist="38100" dir="2700000" algn="tl">
                    <a:srgbClr val="FFFFFF"/>
                  </a:outerShdw>
                </a:effectLst>
              </a:rPr>
              <a:t>– </a:t>
            </a:r>
            <a:r>
              <a:rPr lang="en-US" sz="2647" b="1" dirty="0" err="1">
                <a:solidFill>
                  <a:schemeClr val="accent5">
                    <a:lumMod val="75000"/>
                  </a:schemeClr>
                </a:solidFill>
                <a:effectLst>
                  <a:outerShdw blurRad="38100" dist="38100" dir="2700000" algn="tl">
                    <a:srgbClr val="FFFFFF"/>
                  </a:outerShdw>
                </a:effectLst>
              </a:rPr>
              <a:t>intrathecally</a:t>
            </a:r>
            <a:endParaRPr lang="en-US" sz="3883" b="1" dirty="0">
              <a:solidFill>
                <a:srgbClr val="000000"/>
              </a:solidFill>
              <a:effectLst>
                <a:outerShdw blurRad="38100" dist="38100" dir="2700000" algn="tl">
                  <a:srgbClr val="FFFFFF"/>
                </a:outerShdw>
              </a:effectLst>
            </a:endParaRPr>
          </a:p>
          <a:p>
            <a:pPr marL="605150" indent="-605150">
              <a:lnSpc>
                <a:spcPct val="90000"/>
              </a:lnSpc>
              <a:spcBef>
                <a:spcPts val="590"/>
              </a:spcBef>
              <a:defRPr/>
            </a:pPr>
            <a:r>
              <a:rPr lang="en-US" sz="2471" b="1" dirty="0">
                <a:solidFill>
                  <a:srgbClr val="000000"/>
                </a:solidFill>
                <a:effectLst>
                  <a:outerShdw blurRad="38100" dist="38100" dir="2700000" algn="tl">
                    <a:srgbClr val="FFFFFF"/>
                  </a:outerShdw>
                </a:effectLst>
              </a:rPr>
              <a:t>mechanical ventilation</a:t>
            </a:r>
          </a:p>
          <a:p>
            <a:pPr marL="655579" indent="-655579">
              <a:lnSpc>
                <a:spcPct val="90000"/>
              </a:lnSpc>
              <a:spcBef>
                <a:spcPts val="590"/>
              </a:spcBef>
              <a:buFont typeface="Wingdings 2" pitchFamily="18" charset="2"/>
              <a:buAutoNum type="arabicPeriod" startAt="4"/>
              <a:defRPr/>
            </a:pPr>
            <a:r>
              <a:rPr lang="en-US" b="1" dirty="0" smtClean="0">
                <a:solidFill>
                  <a:srgbClr val="0000FF"/>
                </a:solidFill>
                <a:effectLst>
                  <a:outerShdw blurRad="38100" dist="38100" dir="2700000" algn="tl">
                    <a:srgbClr val="FFFFFF"/>
                  </a:outerShdw>
                </a:effectLst>
                <a:cs typeface="+mn-cs"/>
              </a:rPr>
              <a:t>General measures : </a:t>
            </a:r>
          </a:p>
          <a:p>
            <a:pPr marL="655579" indent="-655579">
              <a:lnSpc>
                <a:spcPct val="90000"/>
              </a:lnSpc>
              <a:spcBef>
                <a:spcPts val="590"/>
              </a:spcBef>
              <a:buNone/>
              <a:defRPr/>
            </a:pPr>
            <a:r>
              <a:rPr lang="en-US" b="1" dirty="0" smtClean="0">
                <a:solidFill>
                  <a:srgbClr val="000000"/>
                </a:solidFill>
                <a:effectLst>
                  <a:outerShdw blurRad="38100" dist="38100" dir="2700000" algn="tl">
                    <a:srgbClr val="FFFFFF"/>
                  </a:outerShdw>
                </a:effectLst>
                <a:cs typeface="+mn-cs"/>
              </a:rPr>
              <a:t>      * </a:t>
            </a:r>
            <a:r>
              <a:rPr lang="en-US" sz="2471" b="1" dirty="0">
                <a:solidFill>
                  <a:srgbClr val="000000"/>
                </a:solidFill>
                <a:effectLst>
                  <a:outerShdw blurRad="38100" dist="38100" dir="2700000" algn="tl">
                    <a:srgbClr val="FFFFFF"/>
                  </a:outerShdw>
                </a:effectLst>
              </a:rPr>
              <a:t>hydration and nutrition </a:t>
            </a:r>
          </a:p>
          <a:p>
            <a:pPr marL="655579" indent="-655579">
              <a:lnSpc>
                <a:spcPct val="90000"/>
              </a:lnSpc>
              <a:spcBef>
                <a:spcPts val="590"/>
              </a:spcBef>
              <a:buNone/>
              <a:defRPr/>
            </a:pPr>
            <a:r>
              <a:rPr lang="en-US" sz="2471" b="1" dirty="0">
                <a:solidFill>
                  <a:srgbClr val="000000"/>
                </a:solidFill>
                <a:effectLst>
                  <a:outerShdw blurRad="38100" dist="38100" dir="2700000" algn="tl">
                    <a:srgbClr val="FFFFFF"/>
                  </a:outerShdw>
                </a:effectLst>
              </a:rPr>
              <a:t>      * treat secondary infection </a:t>
            </a:r>
          </a:p>
        </p:txBody>
      </p:sp>
      <p:sp>
        <p:nvSpPr>
          <p:cNvPr id="11267" name="WordArt 4"/>
          <p:cNvSpPr>
            <a:spLocks noChangeArrowheads="1" noChangeShapeType="1" noTextEdit="1"/>
          </p:cNvSpPr>
          <p:nvPr/>
        </p:nvSpPr>
        <p:spPr bwMode="auto">
          <a:xfrm>
            <a:off x="1008529" y="537883"/>
            <a:ext cx="6589059" cy="502864"/>
          </a:xfrm>
          <a:prstGeom prst="rect">
            <a:avLst/>
          </a:prstGeom>
        </p:spPr>
        <p:txBody>
          <a:bodyPr wrap="none" fromWordArt="1">
            <a:prstTxWarp prst="textPlain">
              <a:avLst>
                <a:gd name="adj" fmla="val 50000"/>
              </a:avLst>
            </a:prstTxWarp>
          </a:bodyPr>
          <a:lstStyle/>
          <a:p>
            <a:pPr algn="ctr" defTabSz="806867" rtl="0"/>
            <a:r>
              <a:rPr lang="en-US" sz="3177" kern="10">
                <a:ln w="19050">
                  <a:solidFill>
                    <a:srgbClr val="99CCFF"/>
                  </a:solidFill>
                  <a:round/>
                  <a:headEnd/>
                  <a:tailEnd/>
                </a:ln>
                <a:solidFill>
                  <a:srgbClr val="FF0000"/>
                </a:solidFill>
                <a:effectLst>
                  <a:outerShdw dist="35921" dir="2700000" algn="ctr" rotWithShape="0">
                    <a:srgbClr val="990000"/>
                  </a:outerShdw>
                </a:effectLst>
                <a:latin typeface="Impact"/>
                <a:cs typeface="Arial" pitchFamily="34" charset="0"/>
              </a:rPr>
              <a:t>Treatment</a:t>
            </a:r>
            <a:endParaRPr lang="ar-IQ" sz="3177" kern="10">
              <a:ln w="19050">
                <a:solidFill>
                  <a:srgbClr val="99CCFF"/>
                </a:solidFill>
                <a:round/>
                <a:headEnd/>
                <a:tailEnd/>
              </a:ln>
              <a:solidFill>
                <a:srgbClr val="FF0000"/>
              </a:solidFill>
              <a:effectLst>
                <a:outerShdw dist="35921" dir="2700000" algn="ctr" rotWithShape="0">
                  <a:srgbClr val="990000"/>
                </a:outerShdw>
              </a:effectLst>
              <a:latin typeface="Impact"/>
              <a:cs typeface="Arial" pitchFamily="34" charset="0"/>
            </a:endParaRPr>
          </a:p>
        </p:txBody>
      </p:sp>
      <p:pic>
        <p:nvPicPr>
          <p:cNvPr id="4" name="صورة 3"/>
          <p:cNvPicPr>
            <a:picLocks noChangeAspect="1"/>
          </p:cNvPicPr>
          <p:nvPr/>
        </p:nvPicPr>
        <p:blipFill>
          <a:blip r:embed="rId2"/>
          <a:stretch>
            <a:fillRect/>
          </a:stretch>
        </p:blipFill>
        <p:spPr>
          <a:xfrm>
            <a:off x="7954892" y="0"/>
            <a:ext cx="1189107" cy="1524000"/>
          </a:xfrm>
          <a:prstGeom prst="rect">
            <a:avLst/>
          </a:prstGeom>
        </p:spPr>
      </p:pic>
    </p:spTree>
    <p:extLst>
      <p:ext uri="{BB962C8B-B14F-4D97-AF65-F5344CB8AC3E}">
        <p14:creationId xmlns:p14="http://schemas.microsoft.com/office/powerpoint/2010/main" val="3105217509"/>
      </p:ext>
    </p:extLst>
  </p:cSld>
  <p:clrMapOvr>
    <a:masterClrMapping/>
  </p:clrMapOvr>
  <p:transition spd="med">
    <p:dissolv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descr="باقة أزهار"/>
          <p:cNvSpPr>
            <a:spLocks noGrp="1" noChangeArrowheads="1"/>
          </p:cNvSpPr>
          <p:nvPr>
            <p:ph type="subTitle" idx="1"/>
          </p:nvPr>
        </p:nvSpPr>
        <p:spPr>
          <a:xfrm>
            <a:off x="0" y="3733800"/>
            <a:ext cx="8077200" cy="2819400"/>
          </a:xfrm>
          <a:blipFill dpi="0" rotWithShape="1">
            <a:blip r:embed="rId2" cstate="print"/>
            <a:srcRect/>
            <a:tile tx="0" ty="0" sx="100000" sy="100000" flip="none" algn="tl"/>
          </a:blipFill>
        </p:spPr>
        <p:txBody>
          <a:bodyPr rtlCol="1">
            <a:normAutofit/>
          </a:bodyPr>
          <a:lstStyle/>
          <a:p>
            <a:pPr algn="l" eaLnBrk="1" fontAlgn="auto" hangingPunct="1">
              <a:spcAft>
                <a:spcPts val="0"/>
              </a:spcAft>
              <a:buFont typeface="Arial" pitchFamily="34" charset="0"/>
              <a:buNone/>
              <a:defRPr/>
            </a:pPr>
            <a:r>
              <a:rPr lang="en-US" b="1" u="sng" dirty="0" smtClean="0">
                <a:solidFill>
                  <a:srgbClr val="0000FF"/>
                </a:solidFill>
              </a:rPr>
              <a:t>Malta fever</a:t>
            </a:r>
            <a:r>
              <a:rPr lang="en-US" u="sng" dirty="0" smtClean="0">
                <a:solidFill>
                  <a:srgbClr val="0000FF"/>
                </a:solidFill>
              </a:rPr>
              <a:t>, </a:t>
            </a:r>
            <a:r>
              <a:rPr lang="en-US" b="1" u="sng" dirty="0" smtClean="0">
                <a:solidFill>
                  <a:srgbClr val="0000FF"/>
                </a:solidFill>
                <a:effectLst>
                  <a:outerShdw blurRad="38100" dist="38100" dir="2700000" algn="tl">
                    <a:srgbClr val="FFFFFF"/>
                  </a:outerShdw>
                </a:effectLst>
              </a:rPr>
              <a:t>Mediterranean fever</a:t>
            </a:r>
          </a:p>
          <a:p>
            <a:pPr algn="l" eaLnBrk="1" fontAlgn="auto" hangingPunct="1">
              <a:spcAft>
                <a:spcPts val="0"/>
              </a:spcAft>
              <a:buFont typeface="Arial" pitchFamily="34" charset="0"/>
              <a:buNone/>
              <a:defRPr/>
            </a:pPr>
            <a:endParaRPr lang="en-US" b="1" u="sng" dirty="0" smtClean="0">
              <a:solidFill>
                <a:srgbClr val="0000FF"/>
              </a:solidFill>
              <a:effectLst>
                <a:outerShdw blurRad="38100" dist="38100" dir="2700000" algn="tl">
                  <a:srgbClr val="FFFFFF"/>
                </a:outerShdw>
              </a:effectLst>
            </a:endParaRPr>
          </a:p>
          <a:p>
            <a:pPr algn="l" eaLnBrk="1" fontAlgn="auto" hangingPunct="1">
              <a:spcAft>
                <a:spcPts val="0"/>
              </a:spcAft>
              <a:buFont typeface="Arial" pitchFamily="34" charset="0"/>
              <a:buNone/>
              <a:defRPr/>
            </a:pPr>
            <a:r>
              <a:rPr lang="en-US" sz="2800" b="1" u="sng" dirty="0" smtClean="0">
                <a:solidFill>
                  <a:srgbClr val="0000FF"/>
                </a:solidFill>
                <a:latin typeface="Arial Black" pitchFamily="34" charset="0"/>
                <a:cs typeface="Andalus" pitchFamily="2" charset="-78"/>
              </a:rPr>
              <a:t>Undulant fever, Gastric fever</a:t>
            </a:r>
          </a:p>
        </p:txBody>
      </p:sp>
      <p:sp>
        <p:nvSpPr>
          <p:cNvPr id="3075" name="WordArt 5"/>
          <p:cNvSpPr>
            <a:spLocks noChangeArrowheads="1" noChangeShapeType="1" noTextEdit="1"/>
          </p:cNvSpPr>
          <p:nvPr/>
        </p:nvSpPr>
        <p:spPr bwMode="auto">
          <a:xfrm>
            <a:off x="381000" y="1600200"/>
            <a:ext cx="5715000" cy="1371600"/>
          </a:xfrm>
          <a:prstGeom prst="rect">
            <a:avLst/>
          </a:prstGeom>
        </p:spPr>
        <p:txBody>
          <a:bodyPr wrap="none" fromWordArt="1">
            <a:prstTxWarp prst="textFadeUp">
              <a:avLst>
                <a:gd name="adj" fmla="val 9991"/>
              </a:avLst>
            </a:prstTxWarp>
          </a:bodyPr>
          <a:lstStyle/>
          <a:p>
            <a:pPr algn="ctr" rtl="0"/>
            <a:r>
              <a:rPr lang="en-US" sz="3600" kern="10" dirty="0">
                <a:ln w="12700">
                  <a:solidFill>
                    <a:srgbClr val="FF3300"/>
                  </a:solidFill>
                  <a:round/>
                  <a:headEnd/>
                  <a:tailEnd/>
                </a:ln>
                <a:solidFill>
                  <a:srgbClr val="C00000"/>
                </a:solidFill>
                <a:effectLst>
                  <a:outerShdw dist="35921" dir="2700000" sy="50000" rotWithShape="0">
                    <a:srgbClr val="875B0D">
                      <a:alpha val="70000"/>
                    </a:srgbClr>
                  </a:outerShdw>
                </a:effectLst>
                <a:latin typeface="Arial Black"/>
              </a:rPr>
              <a:t>Brucellosis</a:t>
            </a:r>
          </a:p>
        </p:txBody>
      </p:sp>
      <p:pic>
        <p:nvPicPr>
          <p:cNvPr id="3076" name="Picture 6" descr="cow3"/>
          <p:cNvPicPr>
            <a:picLocks noChangeAspect="1" noChangeArrowheads="1"/>
          </p:cNvPicPr>
          <p:nvPr/>
        </p:nvPicPr>
        <p:blipFill>
          <a:blip r:embed="rId3" cstate="print"/>
          <a:srcRect/>
          <a:stretch>
            <a:fillRect/>
          </a:stretch>
        </p:blipFill>
        <p:spPr bwMode="auto">
          <a:xfrm>
            <a:off x="6391758" y="3505199"/>
            <a:ext cx="2752242" cy="1745285"/>
          </a:xfrm>
          <a:prstGeom prst="rect">
            <a:avLst/>
          </a:prstGeom>
          <a:noFill/>
          <a:ln w="28575">
            <a:solidFill>
              <a:srgbClr val="E5B429"/>
            </a:solidFill>
            <a:miter lim="800000"/>
            <a:headEnd/>
            <a:tailEnd/>
          </a:ln>
        </p:spPr>
      </p:pic>
      <p:pic>
        <p:nvPicPr>
          <p:cNvPr id="3077" name="Picture 7" descr="image329"/>
          <p:cNvPicPr>
            <a:picLocks noChangeAspect="1" noChangeArrowheads="1"/>
          </p:cNvPicPr>
          <p:nvPr/>
        </p:nvPicPr>
        <p:blipFill>
          <a:blip r:embed="rId4" cstate="print"/>
          <a:srcRect/>
          <a:stretch>
            <a:fillRect/>
          </a:stretch>
        </p:blipFill>
        <p:spPr bwMode="auto">
          <a:xfrm>
            <a:off x="6400800" y="228600"/>
            <a:ext cx="2743200" cy="1615664"/>
          </a:xfrm>
          <a:prstGeom prst="rect">
            <a:avLst/>
          </a:prstGeom>
          <a:noFill/>
          <a:ln w="28575" algn="ctr">
            <a:solidFill>
              <a:srgbClr val="E5B429"/>
            </a:solidFill>
            <a:miter lim="800000"/>
            <a:headEnd/>
            <a:tailEnd/>
          </a:ln>
        </p:spPr>
      </p:pic>
      <p:pic>
        <p:nvPicPr>
          <p:cNvPr id="3078" name="Picture 8" descr="Feral Pigs"/>
          <p:cNvPicPr>
            <a:picLocks noChangeAspect="1" noChangeArrowheads="1"/>
          </p:cNvPicPr>
          <p:nvPr/>
        </p:nvPicPr>
        <p:blipFill>
          <a:blip r:embed="rId5" cstate="print"/>
          <a:srcRect/>
          <a:stretch>
            <a:fillRect/>
          </a:stretch>
        </p:blipFill>
        <p:spPr bwMode="auto">
          <a:xfrm>
            <a:off x="6400800" y="1844264"/>
            <a:ext cx="2667000" cy="1660936"/>
          </a:xfrm>
          <a:prstGeom prst="rect">
            <a:avLst/>
          </a:prstGeom>
          <a:noFill/>
          <a:ln w="28575" algn="ctr">
            <a:solidFill>
              <a:srgbClr val="E5B429"/>
            </a:solidFill>
            <a:miter lim="800000"/>
            <a:headEnd/>
            <a:tailEnd/>
          </a:ln>
        </p:spPr>
      </p:pic>
      <p:pic>
        <p:nvPicPr>
          <p:cNvPr id="2" name="صورة 1"/>
          <p:cNvPicPr>
            <a:picLocks noChangeAspect="1"/>
          </p:cNvPicPr>
          <p:nvPr/>
        </p:nvPicPr>
        <p:blipFill>
          <a:blip r:embed="rId6"/>
          <a:stretch>
            <a:fillRect/>
          </a:stretch>
        </p:blipFill>
        <p:spPr>
          <a:xfrm>
            <a:off x="6391758" y="5250485"/>
            <a:ext cx="2752241" cy="1889924"/>
          </a:xfrm>
          <a:prstGeom prst="rect">
            <a:avLst/>
          </a:prstGeom>
        </p:spPr>
      </p:pic>
      <p:pic>
        <p:nvPicPr>
          <p:cNvPr id="8" name="صورة 7"/>
          <p:cNvPicPr>
            <a:picLocks noChangeAspect="1"/>
          </p:cNvPicPr>
          <p:nvPr/>
        </p:nvPicPr>
        <p:blipFill>
          <a:blip r:embed="rId7"/>
          <a:stretch>
            <a:fillRect/>
          </a:stretch>
        </p:blipFill>
        <p:spPr>
          <a:xfrm>
            <a:off x="0" y="0"/>
            <a:ext cx="1219199" cy="1562566"/>
          </a:xfrm>
          <a:prstGeom prst="rect">
            <a:avLst/>
          </a:prstGeom>
        </p:spPr>
      </p:pic>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2"/>
          <p:cNvSpPr>
            <a:spLocks noGrp="1" noChangeArrowheads="1"/>
          </p:cNvSpPr>
          <p:nvPr>
            <p:ph type="title"/>
          </p:nvPr>
        </p:nvSpPr>
        <p:spPr>
          <a:xfrm>
            <a:off x="134471" y="0"/>
            <a:ext cx="8875059" cy="1140199"/>
          </a:xfrm>
          <a:solidFill>
            <a:schemeClr val="tx2">
              <a:lumMod val="60000"/>
              <a:lumOff val="40000"/>
            </a:schemeClr>
          </a:solidFill>
        </p:spPr>
        <p:txBody>
          <a:bodyPr>
            <a:normAutofit/>
          </a:bodyPr>
          <a:lstStyle/>
          <a:p>
            <a:pPr>
              <a:defRPr/>
            </a:pPr>
            <a:r>
              <a:rPr lang="en-US" b="1" smtClean="0">
                <a:solidFill>
                  <a:srgbClr val="0000FF"/>
                </a:solidFill>
                <a:effectLst>
                  <a:outerShdw blurRad="38100" dist="38100" dir="2700000" algn="tl">
                    <a:srgbClr val="FFFFFF"/>
                  </a:outerShdw>
                </a:effectLst>
                <a:cs typeface="+mj-cs"/>
              </a:rPr>
              <a:t> prevention </a:t>
            </a:r>
            <a:endParaRPr lang="en-US" b="1" dirty="0">
              <a:solidFill>
                <a:srgbClr val="0000FF"/>
              </a:solidFill>
              <a:effectLst>
                <a:outerShdw blurRad="38100" dist="38100" dir="2700000" algn="tl">
                  <a:srgbClr val="FFFFFF"/>
                </a:outerShdw>
              </a:effectLst>
              <a:cs typeface="+mj-cs"/>
            </a:endParaRPr>
          </a:p>
        </p:txBody>
      </p:sp>
      <p:sp>
        <p:nvSpPr>
          <p:cNvPr id="201731" name="Rectangle 3"/>
          <p:cNvSpPr>
            <a:spLocks noGrp="1" noChangeArrowheads="1"/>
          </p:cNvSpPr>
          <p:nvPr>
            <p:ph idx="1"/>
          </p:nvPr>
        </p:nvSpPr>
        <p:spPr>
          <a:xfrm>
            <a:off x="134471" y="1143000"/>
            <a:ext cx="8875059" cy="5715000"/>
          </a:xfrm>
        </p:spPr>
        <p:txBody>
          <a:bodyPr>
            <a:normAutofit/>
          </a:bodyPr>
          <a:lstStyle/>
          <a:p>
            <a:pPr marL="736490" indent="-655579">
              <a:spcBef>
                <a:spcPts val="590"/>
              </a:spcBef>
              <a:buFont typeface="+mj-lt"/>
              <a:buAutoNum type="arabicPeriod"/>
              <a:defRPr/>
            </a:pPr>
            <a:r>
              <a:rPr lang="en-US" b="1" dirty="0" smtClean="0">
                <a:solidFill>
                  <a:srgbClr val="000000"/>
                </a:solidFill>
                <a:effectLst>
                  <a:outerShdw blurRad="38100" dist="38100" dir="2700000" algn="tl">
                    <a:srgbClr val="FFFFFF"/>
                  </a:outerShdw>
                </a:effectLst>
                <a:cs typeface="+mn-cs"/>
              </a:rPr>
              <a:t>sterile the injured  skin</a:t>
            </a:r>
          </a:p>
          <a:p>
            <a:pPr marL="736490" indent="-655579">
              <a:spcBef>
                <a:spcPts val="590"/>
              </a:spcBef>
              <a:buFont typeface="+mj-lt"/>
              <a:buAutoNum type="arabicPeriod"/>
              <a:defRPr/>
            </a:pPr>
            <a:r>
              <a:rPr lang="en-US" b="1" dirty="0" smtClean="0">
                <a:solidFill>
                  <a:srgbClr val="000000"/>
                </a:solidFill>
                <a:effectLst>
                  <a:outerShdw blurRad="38100" dist="38100" dir="2700000" algn="tl">
                    <a:srgbClr val="FFFFFF"/>
                  </a:outerShdw>
                </a:effectLst>
                <a:cs typeface="+mn-cs"/>
              </a:rPr>
              <a:t>Active</a:t>
            </a:r>
            <a:r>
              <a:rPr lang="ar-SA" b="1" dirty="0" smtClean="0">
                <a:solidFill>
                  <a:srgbClr val="000000"/>
                </a:solidFill>
                <a:effectLst>
                  <a:outerShdw blurRad="38100" dist="38100" dir="2700000" algn="tl">
                    <a:srgbClr val="FFFFFF"/>
                  </a:outerShdw>
                </a:effectLst>
                <a:cs typeface="+mn-cs"/>
              </a:rPr>
              <a:t> </a:t>
            </a:r>
            <a:r>
              <a:rPr lang="en-US" b="1" dirty="0">
                <a:solidFill>
                  <a:srgbClr val="000000"/>
                </a:solidFill>
                <a:effectLst>
                  <a:outerShdw blurRad="38100" dist="38100" dir="2700000" algn="tl">
                    <a:srgbClr val="FFFFFF"/>
                  </a:outerShdw>
                </a:effectLst>
                <a:cs typeface="+mn-cs"/>
              </a:rPr>
              <a:t>immunization</a:t>
            </a:r>
            <a:r>
              <a:rPr lang="ar-SA" b="1" dirty="0">
                <a:solidFill>
                  <a:srgbClr val="000000"/>
                </a:solidFill>
                <a:effectLst>
                  <a:outerShdw blurRad="38100" dist="38100" dir="2700000" algn="tl">
                    <a:srgbClr val="FFFFFF"/>
                  </a:outerShdw>
                </a:effectLst>
                <a:cs typeface="+mn-cs"/>
              </a:rPr>
              <a:t> </a:t>
            </a:r>
            <a:r>
              <a:rPr lang="en-US" b="1" dirty="0" smtClean="0">
                <a:solidFill>
                  <a:srgbClr val="000000"/>
                </a:solidFill>
                <a:effectLst>
                  <a:outerShdw blurRad="38100" dist="38100" dir="2700000" algn="tl">
                    <a:srgbClr val="FFFFFF"/>
                  </a:outerShdw>
                </a:effectLst>
                <a:cs typeface="+mn-cs"/>
              </a:rPr>
              <a:t>. </a:t>
            </a:r>
          </a:p>
          <a:p>
            <a:pPr marL="736490" indent="-655579">
              <a:spcBef>
                <a:spcPts val="590"/>
              </a:spcBef>
              <a:buFont typeface="+mj-lt"/>
              <a:buAutoNum type="arabicPeriod"/>
              <a:defRPr/>
            </a:pPr>
            <a:r>
              <a:rPr lang="en-US" b="1" dirty="0" smtClean="0">
                <a:solidFill>
                  <a:srgbClr val="000000"/>
                </a:solidFill>
                <a:effectLst>
                  <a:outerShdw blurRad="38100" dist="38100" dir="2700000" algn="tl">
                    <a:srgbClr val="FFFFFF"/>
                  </a:outerShdw>
                </a:effectLst>
                <a:cs typeface="+mn-cs"/>
              </a:rPr>
              <a:t>passive </a:t>
            </a:r>
            <a:r>
              <a:rPr lang="en-US" b="1" dirty="0">
                <a:solidFill>
                  <a:srgbClr val="000000"/>
                </a:solidFill>
                <a:effectLst>
                  <a:outerShdw blurRad="38100" dist="38100" dir="2700000" algn="tl">
                    <a:srgbClr val="FFFFFF"/>
                  </a:outerShdw>
                </a:effectLst>
                <a:cs typeface="+mn-cs"/>
              </a:rPr>
              <a:t>immunization </a:t>
            </a:r>
            <a:endParaRPr lang="ar-SA" sz="4236" b="1" dirty="0">
              <a:solidFill>
                <a:srgbClr val="000000"/>
              </a:solidFill>
              <a:effectLst>
                <a:outerShdw blurRad="38100" dist="38100" dir="2700000" algn="tl">
                  <a:srgbClr val="FFFFFF"/>
                </a:outerShdw>
              </a:effectLst>
            </a:endParaRPr>
          </a:p>
          <a:p>
            <a:pPr marL="359604" indent="-278694">
              <a:spcBef>
                <a:spcPts val="590"/>
              </a:spcBef>
              <a:defRPr/>
            </a:pPr>
            <a:endParaRPr lang="en-US" b="1" dirty="0">
              <a:solidFill>
                <a:srgbClr val="000000"/>
              </a:solidFill>
              <a:effectLst>
                <a:outerShdw blurRad="38100" dist="38100" dir="2700000" algn="tl">
                  <a:srgbClr val="FFFFFF"/>
                </a:outerShdw>
              </a:effectLst>
              <a:cs typeface="+mn-cs"/>
            </a:endParaRPr>
          </a:p>
        </p:txBody>
      </p:sp>
      <p:pic>
        <p:nvPicPr>
          <p:cNvPr id="4" name="صورة 3"/>
          <p:cNvPicPr>
            <a:picLocks noChangeAspect="1"/>
          </p:cNvPicPr>
          <p:nvPr/>
        </p:nvPicPr>
        <p:blipFill>
          <a:blip r:embed="rId2"/>
          <a:stretch>
            <a:fillRect/>
          </a:stretch>
        </p:blipFill>
        <p:spPr>
          <a:xfrm>
            <a:off x="7391400" y="-1"/>
            <a:ext cx="1752599" cy="2246191"/>
          </a:xfrm>
          <a:prstGeom prst="rect">
            <a:avLst/>
          </a:prstGeom>
        </p:spPr>
      </p:pic>
    </p:spTree>
    <p:extLst>
      <p:ext uri="{BB962C8B-B14F-4D97-AF65-F5344CB8AC3E}">
        <p14:creationId xmlns:p14="http://schemas.microsoft.com/office/powerpoint/2010/main" val="1468630365"/>
      </p:ext>
    </p:extLst>
  </p:cSld>
  <p:clrMapOvr>
    <a:masterClrMapping/>
  </p:clrMapOvr>
  <p:transition spd="med">
    <p:dissolv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t>Quiz :</a:t>
            </a:r>
            <a:endParaRPr lang="en-US" dirty="0"/>
          </a:p>
        </p:txBody>
      </p:sp>
      <p:sp>
        <p:nvSpPr>
          <p:cNvPr id="3" name="عنصر نائب للمحتوى 2"/>
          <p:cNvSpPr>
            <a:spLocks noGrp="1"/>
          </p:cNvSpPr>
          <p:nvPr>
            <p:ph idx="1"/>
          </p:nvPr>
        </p:nvSpPr>
        <p:spPr/>
        <p:txBody>
          <a:bodyPr>
            <a:normAutofit lnSpcReduction="10000"/>
          </a:bodyPr>
          <a:lstStyle/>
          <a:p>
            <a:r>
              <a:rPr lang="en-US" dirty="0" smtClean="0"/>
              <a:t>All the following are possible causes of  body spasm except:</a:t>
            </a:r>
          </a:p>
          <a:p>
            <a:pPr marL="605150" indent="-605150">
              <a:spcBef>
                <a:spcPts val="590"/>
              </a:spcBef>
              <a:buFont typeface="Wingdings" pitchFamily="2" charset="2"/>
              <a:buAutoNum type="arabicPeriod"/>
              <a:defRPr/>
            </a:pPr>
            <a:r>
              <a:rPr lang="en-US" b="1" dirty="0" smtClean="0">
                <a:solidFill>
                  <a:srgbClr val="000000"/>
                </a:solidFill>
                <a:effectLst>
                  <a:outerShdw blurRad="38100" dist="38100" dir="2700000" algn="tl">
                    <a:srgbClr val="FFFFFF"/>
                  </a:outerShdw>
                </a:effectLst>
              </a:rPr>
              <a:t>hypocalcemia</a:t>
            </a:r>
            <a:endParaRPr lang="en-US" b="1" dirty="0">
              <a:solidFill>
                <a:srgbClr val="000000"/>
              </a:solidFill>
              <a:effectLst>
                <a:outerShdw blurRad="38100" dist="38100" dir="2700000" algn="tl">
                  <a:srgbClr val="FFFFFF"/>
                </a:outerShdw>
              </a:effectLst>
            </a:endParaRPr>
          </a:p>
          <a:p>
            <a:pPr marL="605150" indent="-605150">
              <a:spcBef>
                <a:spcPts val="590"/>
              </a:spcBef>
              <a:buFont typeface="Wingdings" pitchFamily="2" charset="2"/>
              <a:buAutoNum type="arabicPeriod"/>
              <a:defRPr/>
            </a:pPr>
            <a:r>
              <a:rPr lang="en-US" b="1" dirty="0">
                <a:solidFill>
                  <a:srgbClr val="000000"/>
                </a:solidFill>
                <a:effectLst>
                  <a:outerShdw blurRad="38100" dist="38100" dir="2700000" algn="tl">
                    <a:srgbClr val="FFFFFF"/>
                  </a:outerShdw>
                </a:effectLst>
              </a:rPr>
              <a:t>Rabies.</a:t>
            </a:r>
          </a:p>
          <a:p>
            <a:pPr marL="605150" indent="-605150">
              <a:spcBef>
                <a:spcPts val="590"/>
              </a:spcBef>
              <a:buFont typeface="Wingdings" pitchFamily="2" charset="2"/>
              <a:buAutoNum type="arabicPeriod"/>
              <a:defRPr/>
            </a:pPr>
            <a:r>
              <a:rPr lang="en-US" b="1" dirty="0">
                <a:solidFill>
                  <a:srgbClr val="000000"/>
                </a:solidFill>
                <a:effectLst>
                  <a:outerShdw blurRad="38100" dist="38100" dir="2700000" algn="tl">
                    <a:srgbClr val="FFFFFF"/>
                  </a:outerShdw>
                </a:effectLst>
              </a:rPr>
              <a:t>Status epilepticus</a:t>
            </a:r>
          </a:p>
          <a:p>
            <a:pPr marL="605150" indent="-605150">
              <a:spcBef>
                <a:spcPts val="590"/>
              </a:spcBef>
              <a:buFont typeface="Wingdings" pitchFamily="2" charset="2"/>
              <a:buAutoNum type="arabicPeriod"/>
              <a:defRPr/>
            </a:pPr>
            <a:r>
              <a:rPr lang="en-US" b="1" dirty="0" smtClean="0">
                <a:solidFill>
                  <a:srgbClr val="000000"/>
                </a:solidFill>
                <a:effectLst>
                  <a:outerShdw blurRad="38100" dist="38100" dir="2700000" algn="tl">
                    <a:srgbClr val="FFFFFF"/>
                  </a:outerShdw>
                </a:effectLst>
              </a:rPr>
              <a:t>Hypomagnesemia </a:t>
            </a:r>
            <a:endParaRPr lang="en-US" b="1" dirty="0">
              <a:solidFill>
                <a:srgbClr val="000000"/>
              </a:solidFill>
              <a:effectLst>
                <a:outerShdw blurRad="38100" dist="38100" dir="2700000" algn="tl">
                  <a:srgbClr val="FFFFFF"/>
                </a:outerShdw>
              </a:effectLst>
            </a:endParaRPr>
          </a:p>
          <a:p>
            <a:pPr marL="514350" indent="-514350">
              <a:buFont typeface="+mj-lt"/>
              <a:buAutoNum type="arabicPeriod"/>
            </a:pPr>
            <a:r>
              <a:rPr lang="en-US" dirty="0" smtClean="0"/>
              <a:t> Hypokalemia </a:t>
            </a:r>
          </a:p>
          <a:p>
            <a:pPr marL="0" indent="0">
              <a:buNone/>
            </a:pPr>
            <a:r>
              <a:rPr lang="en-US" dirty="0"/>
              <a:t> </a:t>
            </a:r>
            <a:r>
              <a:rPr lang="en-US" dirty="0" smtClean="0"/>
              <a:t>the answer on google document in classroom:</a:t>
            </a:r>
          </a:p>
          <a:p>
            <a:pPr marL="0" indent="0">
              <a:buNone/>
            </a:pPr>
            <a:r>
              <a:rPr lang="en-US" sz="2800" b="1" dirty="0">
                <a:solidFill>
                  <a:srgbClr val="FF0000"/>
                </a:solidFill>
              </a:rPr>
              <a:t>https://classroom.google.com/c/MzQ4OTEwMjgyMzky?cjc=wz3okqj</a:t>
            </a:r>
          </a:p>
        </p:txBody>
      </p:sp>
    </p:spTree>
    <p:extLst>
      <p:ext uri="{BB962C8B-B14F-4D97-AF65-F5344CB8AC3E}">
        <p14:creationId xmlns:p14="http://schemas.microsoft.com/office/powerpoint/2010/main" val="40069763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3"/>
          <p:cNvSpPr>
            <a:spLocks noGrp="1" noChangeArrowheads="1"/>
          </p:cNvSpPr>
          <p:nvPr>
            <p:ph type="body" sz="half" idx="1"/>
          </p:nvPr>
        </p:nvSpPr>
        <p:spPr>
          <a:xfrm>
            <a:off x="0" y="0"/>
            <a:ext cx="9144000" cy="1066800"/>
          </a:xfrm>
        </p:spPr>
        <p:txBody>
          <a:bodyPr rtlCol="1">
            <a:normAutofit/>
          </a:bodyPr>
          <a:lstStyle/>
          <a:p>
            <a:pPr marL="609600" indent="-609600" algn="l" rtl="0" eaLnBrk="1" fontAlgn="auto" hangingPunct="1">
              <a:spcAft>
                <a:spcPts val="0"/>
              </a:spcAft>
              <a:buFont typeface="Arial" pitchFamily="34" charset="0"/>
              <a:buChar char="•"/>
              <a:defRPr/>
            </a:pPr>
            <a:r>
              <a:rPr lang="en-US" sz="2800" b="1" i="1" dirty="0" smtClean="0">
                <a:solidFill>
                  <a:srgbClr val="009900"/>
                </a:solidFill>
                <a:effectLst>
                  <a:outerShdw blurRad="38100" dist="38100" dir="2700000" algn="tl">
                    <a:srgbClr val="FFFFFF"/>
                  </a:outerShdw>
                </a:effectLst>
                <a:latin typeface="Arial Black" pitchFamily="34" charset="0"/>
              </a:rPr>
              <a:t>Brucellosis</a:t>
            </a:r>
            <a:endParaRPr lang="en-US" sz="2400" dirty="0" smtClean="0">
              <a:effectLst>
                <a:outerShdw blurRad="38100" dist="38100" dir="2700000" algn="tl">
                  <a:srgbClr val="010199"/>
                </a:outerShdw>
              </a:effectLst>
            </a:endParaRPr>
          </a:p>
        </p:txBody>
      </p:sp>
      <p:graphicFrame>
        <p:nvGraphicFramePr>
          <p:cNvPr id="23627" name="Group 75"/>
          <p:cNvGraphicFramePr>
            <a:graphicFrameLocks noGrp="1"/>
          </p:cNvGraphicFramePr>
          <p:nvPr>
            <p:ph sz="half" idx="2"/>
            <p:extLst>
              <p:ext uri="{D42A27DB-BD31-4B8C-83A1-F6EECF244321}">
                <p14:modId xmlns:p14="http://schemas.microsoft.com/office/powerpoint/2010/main" val="4164978892"/>
              </p:ext>
            </p:extLst>
          </p:nvPr>
        </p:nvGraphicFramePr>
        <p:xfrm>
          <a:off x="16788" y="914400"/>
          <a:ext cx="5317211" cy="3447156"/>
        </p:xfrm>
        <a:graphic>
          <a:graphicData uri="http://schemas.openxmlformats.org/drawingml/2006/table">
            <a:tbl>
              <a:tblPr/>
              <a:tblGrid>
                <a:gridCol w="2732456">
                  <a:extLst>
                    <a:ext uri="{9D8B030D-6E8A-4147-A177-3AD203B41FA5}">
                      <a16:colId xmlns="" xmlns:a16="http://schemas.microsoft.com/office/drawing/2014/main" val="20000"/>
                    </a:ext>
                  </a:extLst>
                </a:gridCol>
                <a:gridCol w="2584755">
                  <a:extLst>
                    <a:ext uri="{9D8B030D-6E8A-4147-A177-3AD203B41FA5}">
                      <a16:colId xmlns="" xmlns:a16="http://schemas.microsoft.com/office/drawing/2014/main" val="20001"/>
                    </a:ext>
                  </a:extLst>
                </a:gridCol>
              </a:tblGrid>
              <a:tr h="780427">
                <a:tc>
                  <a:txBody>
                    <a:bodyPr/>
                    <a:lstStyle/>
                    <a:p>
                      <a:pPr marL="0" marR="0" lvl="0" indent="0" algn="r" defTabSz="914400" rtl="1" eaLnBrk="1" fontAlgn="base" latinLnBrk="0" hangingPunct="1">
                        <a:lnSpc>
                          <a:spcPct val="100000"/>
                        </a:lnSpc>
                        <a:spcBef>
                          <a:spcPct val="20000"/>
                        </a:spcBef>
                        <a:spcAft>
                          <a:spcPct val="0"/>
                        </a:spcAft>
                        <a:buClr>
                          <a:schemeClr val="hlink"/>
                        </a:buClr>
                        <a:buSzPct val="120000"/>
                        <a:buFontTx/>
                        <a:buNone/>
                        <a:tabLst/>
                      </a:pPr>
                      <a:r>
                        <a:rPr kumimoji="0" lang="en-US" sz="2300" b="1" i="0" u="none" strike="noStrike" cap="none" normalizeH="0" baseline="0" dirty="0" smtClean="0">
                          <a:ln>
                            <a:noFill/>
                          </a:ln>
                          <a:solidFill>
                            <a:srgbClr val="E9C04B"/>
                          </a:solidFill>
                          <a:effectLst>
                            <a:outerShdw blurRad="38100" dist="38100" dir="2700000" algn="tl">
                              <a:srgbClr val="000000"/>
                            </a:outerShdw>
                          </a:effectLst>
                          <a:latin typeface="Tahoma" pitchFamily="34" charset="0"/>
                          <a:cs typeface="Arial" charset="0"/>
                        </a:rPr>
                        <a:t>Species</a:t>
                      </a:r>
                    </a:p>
                  </a:txBody>
                  <a:tcPr horzOverflow="overflow">
                    <a:lnL w="12700" cap="flat" cmpd="sng" algn="ctr">
                      <a:solidFill>
                        <a:srgbClr val="E9C04B"/>
                      </a:solidFill>
                      <a:prstDash val="solid"/>
                      <a:miter lim="800000"/>
                      <a:headEnd type="none" w="med" len="med"/>
                      <a:tailEnd type="none" w="med" len="med"/>
                    </a:lnL>
                    <a:lnR w="12700" cap="flat" cmpd="sng" algn="ctr">
                      <a:solidFill>
                        <a:srgbClr val="E9C04B"/>
                      </a:solidFill>
                      <a:prstDash val="solid"/>
                      <a:miter lim="800000"/>
                      <a:headEnd type="none" w="med" len="med"/>
                      <a:tailEnd type="none" w="med" len="med"/>
                    </a:lnR>
                    <a:lnT w="12700" cap="flat" cmpd="sng" algn="ctr">
                      <a:solidFill>
                        <a:srgbClr val="E9C04B"/>
                      </a:solidFill>
                      <a:prstDash val="solid"/>
                      <a:miter lim="800000"/>
                      <a:headEnd type="none" w="med" len="med"/>
                      <a:tailEnd type="none" w="med" len="med"/>
                    </a:lnT>
                    <a:lnB w="12700" cap="flat" cmpd="sng" algn="ctr">
                      <a:solidFill>
                        <a:srgbClr val="E9C04B"/>
                      </a:solidFill>
                      <a:prstDash val="solid"/>
                      <a:miter lim="800000"/>
                      <a:headEnd type="none" w="med" len="med"/>
                      <a:tailEnd type="none" w="med" len="med"/>
                    </a:lnB>
                    <a:lnTlToBr>
                      <a:noFill/>
                    </a:lnTlToBr>
                    <a:lnBlToTr>
                      <a:noFill/>
                    </a:lnBlToTr>
                    <a:solidFill>
                      <a:srgbClr val="008080"/>
                    </a:solid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120000"/>
                        <a:buFontTx/>
                        <a:buNone/>
                        <a:tabLst/>
                      </a:pPr>
                      <a:r>
                        <a:rPr kumimoji="0" lang="en-US" sz="2300" b="1" i="0" u="none" strike="noStrike" cap="none" normalizeH="0" baseline="0" smtClean="0">
                          <a:ln>
                            <a:noFill/>
                          </a:ln>
                          <a:solidFill>
                            <a:srgbClr val="E9C04B"/>
                          </a:solidFill>
                          <a:effectLst>
                            <a:outerShdw blurRad="38100" dist="38100" dir="2700000" algn="tl">
                              <a:srgbClr val="000000"/>
                            </a:outerShdw>
                          </a:effectLst>
                          <a:latin typeface="Tahoma" pitchFamily="34" charset="0"/>
                          <a:cs typeface="Arial" charset="0"/>
                        </a:rPr>
                        <a:t>Natural Host</a:t>
                      </a:r>
                    </a:p>
                  </a:txBody>
                  <a:tcPr horzOverflow="overflow">
                    <a:lnL w="12700" cap="flat" cmpd="sng" algn="ctr">
                      <a:solidFill>
                        <a:srgbClr val="E9C04B"/>
                      </a:solidFill>
                      <a:prstDash val="solid"/>
                      <a:miter lim="800000"/>
                      <a:headEnd type="none" w="med" len="med"/>
                      <a:tailEnd type="none" w="med" len="med"/>
                    </a:lnL>
                    <a:lnR w="12700" cap="flat" cmpd="sng" algn="ctr">
                      <a:solidFill>
                        <a:srgbClr val="E9C04B"/>
                      </a:solidFill>
                      <a:prstDash val="solid"/>
                      <a:miter lim="800000"/>
                      <a:headEnd type="none" w="med" len="med"/>
                      <a:tailEnd type="none" w="med" len="med"/>
                    </a:lnR>
                    <a:lnT w="12700" cap="flat" cmpd="sng" algn="ctr">
                      <a:solidFill>
                        <a:srgbClr val="E9C04B"/>
                      </a:solidFill>
                      <a:prstDash val="solid"/>
                      <a:miter lim="800000"/>
                      <a:headEnd type="none" w="med" len="med"/>
                      <a:tailEnd type="none" w="med" len="med"/>
                    </a:lnT>
                    <a:lnB w="12700" cap="flat" cmpd="sng" algn="ctr">
                      <a:solidFill>
                        <a:srgbClr val="E9C04B"/>
                      </a:solidFill>
                      <a:prstDash val="solid"/>
                      <a:miter lim="800000"/>
                      <a:headEnd type="none" w="med" len="med"/>
                      <a:tailEnd type="none" w="med" len="med"/>
                    </a:lnB>
                    <a:lnTlToBr>
                      <a:noFill/>
                    </a:lnTlToBr>
                    <a:lnBlToTr>
                      <a:noFill/>
                    </a:lnBlToTr>
                    <a:solidFill>
                      <a:srgbClr val="008080"/>
                    </a:solidFill>
                  </a:tcPr>
                </a:tc>
                <a:extLst>
                  <a:ext uri="{0D108BD9-81ED-4DB2-BD59-A6C34878D82A}">
                    <a16:rowId xmlns="" xmlns:a16="http://schemas.microsoft.com/office/drawing/2014/main" val="10000"/>
                  </a:ext>
                </a:extLst>
              </a:tr>
              <a:tr h="582881">
                <a:tc>
                  <a:txBody>
                    <a:bodyPr/>
                    <a:lstStyle/>
                    <a:p>
                      <a:pPr marL="0" marR="0" lvl="0" indent="0" algn="r" defTabSz="914400" rtl="1" eaLnBrk="1" fontAlgn="base" latinLnBrk="0" hangingPunct="1">
                        <a:lnSpc>
                          <a:spcPct val="100000"/>
                        </a:lnSpc>
                        <a:spcBef>
                          <a:spcPct val="20000"/>
                        </a:spcBef>
                        <a:spcAft>
                          <a:spcPct val="0"/>
                        </a:spcAft>
                        <a:buClr>
                          <a:schemeClr val="hlink"/>
                        </a:buClr>
                        <a:buSzPct val="120000"/>
                        <a:buFontTx/>
                        <a:buNone/>
                        <a:tabLst/>
                      </a:pPr>
                      <a:r>
                        <a:rPr kumimoji="0" lang="en-US" sz="2000" b="0" i="1" u="none" strike="noStrike" cap="none" normalizeH="0" baseline="0" smtClean="0">
                          <a:ln>
                            <a:noFill/>
                          </a:ln>
                          <a:solidFill>
                            <a:schemeClr val="bg1"/>
                          </a:solidFill>
                          <a:effectLst>
                            <a:outerShdw blurRad="38100" dist="38100" dir="2700000" algn="tl">
                              <a:srgbClr val="000000"/>
                            </a:outerShdw>
                          </a:effectLst>
                          <a:latin typeface="Tahoma" pitchFamily="34" charset="0"/>
                          <a:cs typeface="Arial" charset="0"/>
                        </a:rPr>
                        <a:t>B. abortus</a:t>
                      </a:r>
                    </a:p>
                  </a:txBody>
                  <a:tcPr horzOverflow="overflow">
                    <a:lnL w="12700" cap="flat" cmpd="sng" algn="ctr">
                      <a:solidFill>
                        <a:srgbClr val="E9C04B"/>
                      </a:solidFill>
                      <a:prstDash val="solid"/>
                      <a:miter lim="800000"/>
                      <a:headEnd type="none" w="med" len="med"/>
                      <a:tailEnd type="none" w="med" len="med"/>
                    </a:lnL>
                    <a:lnR w="12700" cap="flat" cmpd="sng" algn="ctr">
                      <a:solidFill>
                        <a:srgbClr val="E9C04B"/>
                      </a:solidFill>
                      <a:prstDash val="solid"/>
                      <a:miter lim="800000"/>
                      <a:headEnd type="none" w="med" len="med"/>
                      <a:tailEnd type="none" w="med" len="med"/>
                    </a:lnR>
                    <a:lnT w="12700" cap="flat" cmpd="sng" algn="ctr">
                      <a:solidFill>
                        <a:srgbClr val="E9C04B"/>
                      </a:solidFill>
                      <a:prstDash val="solid"/>
                      <a:miter lim="800000"/>
                      <a:headEnd type="none" w="med" len="med"/>
                      <a:tailEnd type="none" w="med" len="med"/>
                    </a:lnT>
                    <a:lnB w="12700" cap="flat" cmpd="sng" algn="ctr">
                      <a:solidFill>
                        <a:srgbClr val="E9C04B"/>
                      </a:solidFill>
                      <a:prstDash val="solid"/>
                      <a:miter lim="800000"/>
                      <a:headEnd type="none" w="med" len="med"/>
                      <a:tailEnd type="none" w="med" len="med"/>
                    </a:lnB>
                    <a:lnTlToBr>
                      <a:noFill/>
                    </a:lnTlToBr>
                    <a:lnBlToTr>
                      <a:noFill/>
                    </a:lnBlToTr>
                    <a:solidFill>
                      <a:srgbClr val="008080"/>
                    </a:solid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120000"/>
                        <a:buFontTx/>
                        <a:buNone/>
                        <a:tabLst/>
                      </a:pPr>
                      <a:r>
                        <a:rPr kumimoji="0" lang="en-US" sz="2000" b="0" i="0" u="none" strike="noStrike" cap="none" normalizeH="0" baseline="0" dirty="0" smtClean="0">
                          <a:ln>
                            <a:noFill/>
                          </a:ln>
                          <a:solidFill>
                            <a:schemeClr val="bg1"/>
                          </a:solidFill>
                          <a:effectLst>
                            <a:outerShdw blurRad="38100" dist="38100" dir="2700000" algn="tl">
                              <a:srgbClr val="000000"/>
                            </a:outerShdw>
                          </a:effectLst>
                          <a:latin typeface="Tahoma" pitchFamily="34" charset="0"/>
                          <a:cs typeface="Arial" charset="0"/>
                        </a:rPr>
                        <a:t>cattle</a:t>
                      </a:r>
                    </a:p>
                  </a:txBody>
                  <a:tcPr horzOverflow="overflow">
                    <a:lnL w="12700" cap="flat" cmpd="sng" algn="ctr">
                      <a:solidFill>
                        <a:srgbClr val="E9C04B"/>
                      </a:solidFill>
                      <a:prstDash val="solid"/>
                      <a:miter lim="800000"/>
                      <a:headEnd type="none" w="med" len="med"/>
                      <a:tailEnd type="none" w="med" len="med"/>
                    </a:lnL>
                    <a:lnR w="12700" cap="flat" cmpd="sng" algn="ctr">
                      <a:solidFill>
                        <a:srgbClr val="E9C04B"/>
                      </a:solidFill>
                      <a:prstDash val="solid"/>
                      <a:miter lim="800000"/>
                      <a:headEnd type="none" w="med" len="med"/>
                      <a:tailEnd type="none" w="med" len="med"/>
                    </a:lnR>
                    <a:lnT w="12700" cap="flat" cmpd="sng" algn="ctr">
                      <a:solidFill>
                        <a:srgbClr val="E9C04B"/>
                      </a:solidFill>
                      <a:prstDash val="solid"/>
                      <a:miter lim="800000"/>
                      <a:headEnd type="none" w="med" len="med"/>
                      <a:tailEnd type="none" w="med" len="med"/>
                    </a:lnT>
                    <a:lnB w="12700" cap="flat" cmpd="sng" algn="ctr">
                      <a:solidFill>
                        <a:srgbClr val="E9C04B"/>
                      </a:solidFill>
                      <a:prstDash val="solid"/>
                      <a:miter lim="800000"/>
                      <a:headEnd type="none" w="med" len="med"/>
                      <a:tailEnd type="none" w="med" len="med"/>
                    </a:lnB>
                    <a:lnTlToBr>
                      <a:noFill/>
                    </a:lnTlToBr>
                    <a:lnBlToTr>
                      <a:noFill/>
                    </a:lnBlToTr>
                    <a:solidFill>
                      <a:srgbClr val="008080"/>
                    </a:solidFill>
                  </a:tcPr>
                </a:tc>
                <a:extLst>
                  <a:ext uri="{0D108BD9-81ED-4DB2-BD59-A6C34878D82A}">
                    <a16:rowId xmlns="" xmlns:a16="http://schemas.microsoft.com/office/drawing/2014/main" val="10001"/>
                  </a:ext>
                </a:extLst>
              </a:tr>
              <a:tr h="743844">
                <a:tc>
                  <a:txBody>
                    <a:bodyPr/>
                    <a:lstStyle/>
                    <a:p>
                      <a:pPr marL="0" marR="0" lvl="0" indent="0" algn="r" defTabSz="914400" rtl="1" eaLnBrk="1" fontAlgn="base" latinLnBrk="0" hangingPunct="1">
                        <a:lnSpc>
                          <a:spcPct val="100000"/>
                        </a:lnSpc>
                        <a:spcBef>
                          <a:spcPct val="20000"/>
                        </a:spcBef>
                        <a:spcAft>
                          <a:spcPct val="0"/>
                        </a:spcAft>
                        <a:buClr>
                          <a:schemeClr val="hlink"/>
                        </a:buClr>
                        <a:buSzPct val="120000"/>
                        <a:buFontTx/>
                        <a:buNone/>
                        <a:tabLst/>
                      </a:pPr>
                      <a:r>
                        <a:rPr kumimoji="0" lang="en-US" sz="2000" b="0" i="1" u="none" strike="noStrike" cap="none" normalizeH="0" baseline="0" smtClean="0">
                          <a:ln>
                            <a:noFill/>
                          </a:ln>
                          <a:solidFill>
                            <a:schemeClr val="bg1"/>
                          </a:solidFill>
                          <a:effectLst>
                            <a:outerShdw blurRad="38100" dist="38100" dir="2700000" algn="tl">
                              <a:srgbClr val="000000"/>
                            </a:outerShdw>
                          </a:effectLst>
                          <a:latin typeface="Tahoma" pitchFamily="34" charset="0"/>
                          <a:cs typeface="Arial" charset="0"/>
                        </a:rPr>
                        <a:t>B.melitensis</a:t>
                      </a:r>
                      <a:endParaRPr kumimoji="0" lang="en-US" sz="2000" b="0" i="0" u="none" strike="noStrike" cap="none" normalizeH="0" baseline="0" smtClean="0">
                        <a:ln>
                          <a:noFill/>
                        </a:ln>
                        <a:solidFill>
                          <a:schemeClr val="bg1"/>
                        </a:solidFill>
                        <a:effectLst>
                          <a:outerShdw blurRad="38100" dist="38100" dir="2700000" algn="tl">
                            <a:srgbClr val="000000"/>
                          </a:outerShdw>
                        </a:effectLst>
                        <a:latin typeface="Tahoma" pitchFamily="34" charset="0"/>
                        <a:cs typeface="Arial" charset="0"/>
                      </a:endParaRPr>
                    </a:p>
                    <a:p>
                      <a:pPr marL="0" marR="0" lvl="0" indent="0" algn="r" defTabSz="914400" rtl="1" eaLnBrk="1" fontAlgn="base" latinLnBrk="0" hangingPunct="1">
                        <a:lnSpc>
                          <a:spcPct val="100000"/>
                        </a:lnSpc>
                        <a:spcBef>
                          <a:spcPct val="20000"/>
                        </a:spcBef>
                        <a:spcAft>
                          <a:spcPct val="0"/>
                        </a:spcAft>
                        <a:buClr>
                          <a:schemeClr val="hlink"/>
                        </a:buClr>
                        <a:buSzPct val="120000"/>
                        <a:buFontTx/>
                        <a:buNone/>
                        <a:tabLst/>
                      </a:pPr>
                      <a:endParaRPr kumimoji="0" lang="en-US" sz="2000" b="0" i="0" u="none" strike="noStrike" cap="none" normalizeH="0" baseline="0" smtClean="0">
                        <a:ln>
                          <a:noFill/>
                        </a:ln>
                        <a:solidFill>
                          <a:schemeClr val="bg1"/>
                        </a:solidFill>
                        <a:effectLst>
                          <a:outerShdw blurRad="38100" dist="38100" dir="2700000" algn="tl">
                            <a:srgbClr val="000000"/>
                          </a:outerShdw>
                        </a:effectLst>
                        <a:latin typeface="Tahoma" pitchFamily="34" charset="0"/>
                        <a:cs typeface="Arial" charset="0"/>
                      </a:endParaRPr>
                    </a:p>
                  </a:txBody>
                  <a:tcPr horzOverflow="overflow">
                    <a:lnL w="12700" cap="flat" cmpd="sng" algn="ctr">
                      <a:solidFill>
                        <a:srgbClr val="E9C04B"/>
                      </a:solidFill>
                      <a:prstDash val="solid"/>
                      <a:miter lim="800000"/>
                      <a:headEnd type="none" w="med" len="med"/>
                      <a:tailEnd type="none" w="med" len="med"/>
                    </a:lnL>
                    <a:lnR w="12700" cap="flat" cmpd="sng" algn="ctr">
                      <a:solidFill>
                        <a:srgbClr val="E9C04B"/>
                      </a:solidFill>
                      <a:prstDash val="solid"/>
                      <a:miter lim="800000"/>
                      <a:headEnd type="none" w="med" len="med"/>
                      <a:tailEnd type="none" w="med" len="med"/>
                    </a:lnR>
                    <a:lnT w="12700" cap="flat" cmpd="sng" algn="ctr">
                      <a:solidFill>
                        <a:srgbClr val="E9C04B"/>
                      </a:solidFill>
                      <a:prstDash val="solid"/>
                      <a:miter lim="800000"/>
                      <a:headEnd type="none" w="med" len="med"/>
                      <a:tailEnd type="none" w="med" len="med"/>
                    </a:lnT>
                    <a:lnB w="12700" cap="flat" cmpd="sng" algn="ctr">
                      <a:solidFill>
                        <a:srgbClr val="E9C04B"/>
                      </a:solidFill>
                      <a:prstDash val="solid"/>
                      <a:miter lim="800000"/>
                      <a:headEnd type="none" w="med" len="med"/>
                      <a:tailEnd type="none" w="med" len="med"/>
                    </a:lnB>
                    <a:lnTlToBr>
                      <a:noFill/>
                    </a:lnTlToBr>
                    <a:lnBlToTr>
                      <a:noFill/>
                    </a:lnBlToTr>
                    <a:solidFill>
                      <a:srgbClr val="008080"/>
                    </a:solid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120000"/>
                        <a:buFontTx/>
                        <a:buNone/>
                        <a:tabLst/>
                      </a:pPr>
                      <a:r>
                        <a:rPr kumimoji="0" lang="en-US" sz="2000" b="0" i="0" u="none" strike="noStrike" cap="none" normalizeH="0" baseline="0" smtClean="0">
                          <a:ln>
                            <a:noFill/>
                          </a:ln>
                          <a:solidFill>
                            <a:schemeClr val="bg1"/>
                          </a:solidFill>
                          <a:effectLst>
                            <a:outerShdw blurRad="38100" dist="38100" dir="2700000" algn="tl">
                              <a:srgbClr val="000000"/>
                            </a:outerShdw>
                          </a:effectLst>
                          <a:latin typeface="Tahoma" pitchFamily="34" charset="0"/>
                          <a:cs typeface="Arial" charset="0"/>
                        </a:rPr>
                        <a:t>goats, sheep</a:t>
                      </a:r>
                    </a:p>
                  </a:txBody>
                  <a:tcPr horzOverflow="overflow">
                    <a:lnL w="12700" cap="flat" cmpd="sng" algn="ctr">
                      <a:solidFill>
                        <a:srgbClr val="E9C04B"/>
                      </a:solidFill>
                      <a:prstDash val="solid"/>
                      <a:miter lim="800000"/>
                      <a:headEnd type="none" w="med" len="med"/>
                      <a:tailEnd type="none" w="med" len="med"/>
                    </a:lnL>
                    <a:lnR w="12700" cap="flat" cmpd="sng" algn="ctr">
                      <a:solidFill>
                        <a:srgbClr val="E9C04B"/>
                      </a:solidFill>
                      <a:prstDash val="solid"/>
                      <a:miter lim="800000"/>
                      <a:headEnd type="none" w="med" len="med"/>
                      <a:tailEnd type="none" w="med" len="med"/>
                    </a:lnR>
                    <a:lnT w="12700" cap="flat" cmpd="sng" algn="ctr">
                      <a:solidFill>
                        <a:srgbClr val="E9C04B"/>
                      </a:solidFill>
                      <a:prstDash val="solid"/>
                      <a:miter lim="800000"/>
                      <a:headEnd type="none" w="med" len="med"/>
                      <a:tailEnd type="none" w="med" len="med"/>
                    </a:lnT>
                    <a:lnB w="12700" cap="flat" cmpd="sng" algn="ctr">
                      <a:solidFill>
                        <a:srgbClr val="E9C04B"/>
                      </a:solidFill>
                      <a:prstDash val="solid"/>
                      <a:miter lim="800000"/>
                      <a:headEnd type="none" w="med" len="med"/>
                      <a:tailEnd type="none" w="med" len="med"/>
                    </a:lnB>
                    <a:lnTlToBr>
                      <a:noFill/>
                    </a:lnTlToBr>
                    <a:lnBlToTr>
                      <a:noFill/>
                    </a:lnBlToTr>
                    <a:solidFill>
                      <a:srgbClr val="008080"/>
                    </a:solidFill>
                  </a:tcPr>
                </a:tc>
                <a:extLst>
                  <a:ext uri="{0D108BD9-81ED-4DB2-BD59-A6C34878D82A}">
                    <a16:rowId xmlns="" xmlns:a16="http://schemas.microsoft.com/office/drawing/2014/main" val="10002"/>
                  </a:ext>
                </a:extLst>
              </a:tr>
              <a:tr h="581662">
                <a:tc>
                  <a:txBody>
                    <a:bodyPr/>
                    <a:lstStyle/>
                    <a:p>
                      <a:pPr marL="0" marR="0" lvl="0" indent="0" algn="r" defTabSz="914400" rtl="1" eaLnBrk="1" fontAlgn="base" latinLnBrk="0" hangingPunct="1">
                        <a:lnSpc>
                          <a:spcPct val="100000"/>
                        </a:lnSpc>
                        <a:spcBef>
                          <a:spcPct val="20000"/>
                        </a:spcBef>
                        <a:spcAft>
                          <a:spcPct val="0"/>
                        </a:spcAft>
                        <a:buClr>
                          <a:schemeClr val="hlink"/>
                        </a:buClr>
                        <a:buSzPct val="120000"/>
                        <a:buFontTx/>
                        <a:buNone/>
                        <a:tabLst/>
                      </a:pPr>
                      <a:r>
                        <a:rPr kumimoji="0" lang="en-US" sz="2000" b="0" i="1" u="none" strike="noStrike" cap="none" normalizeH="0" baseline="0" smtClean="0">
                          <a:ln>
                            <a:noFill/>
                          </a:ln>
                          <a:solidFill>
                            <a:schemeClr val="bg1"/>
                          </a:solidFill>
                          <a:effectLst>
                            <a:outerShdw blurRad="38100" dist="38100" dir="2700000" algn="tl">
                              <a:srgbClr val="000000"/>
                            </a:outerShdw>
                          </a:effectLst>
                          <a:latin typeface="Tahoma" pitchFamily="34" charset="0"/>
                          <a:cs typeface="Arial" charset="0"/>
                        </a:rPr>
                        <a:t>B. suis</a:t>
                      </a:r>
                    </a:p>
                  </a:txBody>
                  <a:tcPr horzOverflow="overflow">
                    <a:lnL w="12700" cap="flat" cmpd="sng" algn="ctr">
                      <a:solidFill>
                        <a:srgbClr val="E9C04B"/>
                      </a:solidFill>
                      <a:prstDash val="solid"/>
                      <a:miter lim="800000"/>
                      <a:headEnd type="none" w="med" len="med"/>
                      <a:tailEnd type="none" w="med" len="med"/>
                    </a:lnL>
                    <a:lnR w="12700" cap="flat" cmpd="sng" algn="ctr">
                      <a:solidFill>
                        <a:srgbClr val="E9C04B"/>
                      </a:solidFill>
                      <a:prstDash val="solid"/>
                      <a:miter lim="800000"/>
                      <a:headEnd type="none" w="med" len="med"/>
                      <a:tailEnd type="none" w="med" len="med"/>
                    </a:lnR>
                    <a:lnT w="12700" cap="flat" cmpd="sng" algn="ctr">
                      <a:solidFill>
                        <a:srgbClr val="E9C04B"/>
                      </a:solidFill>
                      <a:prstDash val="solid"/>
                      <a:miter lim="800000"/>
                      <a:headEnd type="none" w="med" len="med"/>
                      <a:tailEnd type="none" w="med" len="med"/>
                    </a:lnT>
                    <a:lnB w="12700" cap="flat" cmpd="sng" algn="ctr">
                      <a:solidFill>
                        <a:srgbClr val="E9C04B"/>
                      </a:solidFill>
                      <a:prstDash val="solid"/>
                      <a:miter lim="800000"/>
                      <a:headEnd type="none" w="med" len="med"/>
                      <a:tailEnd type="none" w="med" len="med"/>
                    </a:lnB>
                    <a:lnTlToBr>
                      <a:noFill/>
                    </a:lnTlToBr>
                    <a:lnBlToTr>
                      <a:noFill/>
                    </a:lnBlToTr>
                    <a:solidFill>
                      <a:srgbClr val="008080"/>
                    </a:solid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120000"/>
                        <a:buFontTx/>
                        <a:buNone/>
                        <a:tabLst/>
                      </a:pPr>
                      <a:r>
                        <a:rPr kumimoji="0" lang="en-US" sz="2000" b="0" i="0" u="none" strike="noStrike" cap="none" normalizeH="0" baseline="0" dirty="0" smtClean="0">
                          <a:ln>
                            <a:noFill/>
                          </a:ln>
                          <a:solidFill>
                            <a:schemeClr val="bg1"/>
                          </a:solidFill>
                          <a:effectLst>
                            <a:outerShdw blurRad="38100" dist="38100" dir="2700000" algn="tl">
                              <a:srgbClr val="000000"/>
                            </a:outerShdw>
                          </a:effectLst>
                          <a:latin typeface="Tahoma" pitchFamily="34" charset="0"/>
                          <a:cs typeface="Arial" charset="0"/>
                        </a:rPr>
                        <a:t>swine</a:t>
                      </a:r>
                    </a:p>
                  </a:txBody>
                  <a:tcPr horzOverflow="overflow">
                    <a:lnL w="12700" cap="flat" cmpd="sng" algn="ctr">
                      <a:solidFill>
                        <a:srgbClr val="E9C04B"/>
                      </a:solidFill>
                      <a:prstDash val="solid"/>
                      <a:miter lim="800000"/>
                      <a:headEnd type="none" w="med" len="med"/>
                      <a:tailEnd type="none" w="med" len="med"/>
                    </a:lnL>
                    <a:lnR w="12700" cap="flat" cmpd="sng" algn="ctr">
                      <a:solidFill>
                        <a:srgbClr val="E9C04B"/>
                      </a:solidFill>
                      <a:prstDash val="solid"/>
                      <a:miter lim="800000"/>
                      <a:headEnd type="none" w="med" len="med"/>
                      <a:tailEnd type="none" w="med" len="med"/>
                    </a:lnR>
                    <a:lnT w="12700" cap="flat" cmpd="sng" algn="ctr">
                      <a:solidFill>
                        <a:srgbClr val="E9C04B"/>
                      </a:solidFill>
                      <a:prstDash val="solid"/>
                      <a:miter lim="800000"/>
                      <a:headEnd type="none" w="med" len="med"/>
                      <a:tailEnd type="none" w="med" len="med"/>
                    </a:lnT>
                    <a:lnB w="12700" cap="flat" cmpd="sng" algn="ctr">
                      <a:solidFill>
                        <a:srgbClr val="E9C04B"/>
                      </a:solidFill>
                      <a:prstDash val="solid"/>
                      <a:miter lim="800000"/>
                      <a:headEnd type="none" w="med" len="med"/>
                      <a:tailEnd type="none" w="med" len="med"/>
                    </a:lnB>
                    <a:lnTlToBr>
                      <a:noFill/>
                    </a:lnTlToBr>
                    <a:lnBlToTr>
                      <a:noFill/>
                    </a:lnBlToTr>
                    <a:solidFill>
                      <a:srgbClr val="008080"/>
                    </a:solidFill>
                  </a:tcPr>
                </a:tc>
                <a:extLst>
                  <a:ext uri="{0D108BD9-81ED-4DB2-BD59-A6C34878D82A}">
                    <a16:rowId xmlns="" xmlns:a16="http://schemas.microsoft.com/office/drawing/2014/main" val="10003"/>
                  </a:ext>
                </a:extLst>
              </a:tr>
              <a:tr h="740186">
                <a:tc>
                  <a:txBody>
                    <a:bodyPr/>
                    <a:lstStyle/>
                    <a:p>
                      <a:pPr marL="0" marR="0" lvl="0" indent="0" algn="r" defTabSz="914400" rtl="1" eaLnBrk="1" fontAlgn="base" latinLnBrk="0" hangingPunct="1">
                        <a:lnSpc>
                          <a:spcPct val="100000"/>
                        </a:lnSpc>
                        <a:spcBef>
                          <a:spcPct val="20000"/>
                        </a:spcBef>
                        <a:spcAft>
                          <a:spcPct val="0"/>
                        </a:spcAft>
                        <a:buClr>
                          <a:schemeClr val="hlink"/>
                        </a:buClr>
                        <a:buSzPct val="120000"/>
                        <a:buFontTx/>
                        <a:buNone/>
                        <a:tabLst/>
                      </a:pPr>
                      <a:r>
                        <a:rPr kumimoji="0" lang="en-US" sz="2000" b="0" i="1" u="none" strike="noStrike" cap="none" normalizeH="0" baseline="0" dirty="0" smtClean="0">
                          <a:ln>
                            <a:noFill/>
                          </a:ln>
                          <a:solidFill>
                            <a:schemeClr val="bg1"/>
                          </a:solidFill>
                          <a:effectLst>
                            <a:outerShdw blurRad="38100" dist="38100" dir="2700000" algn="tl">
                              <a:srgbClr val="000000"/>
                            </a:outerShdw>
                          </a:effectLst>
                          <a:latin typeface="Tahoma" pitchFamily="34" charset="0"/>
                          <a:cs typeface="Arial" charset="0"/>
                        </a:rPr>
                        <a:t>B. </a:t>
                      </a:r>
                      <a:r>
                        <a:rPr kumimoji="0" lang="en-US" sz="2000" b="0" i="1" u="none" strike="noStrike" cap="none" normalizeH="0" baseline="0" dirty="0" err="1" smtClean="0">
                          <a:ln>
                            <a:noFill/>
                          </a:ln>
                          <a:solidFill>
                            <a:schemeClr val="bg1"/>
                          </a:solidFill>
                          <a:effectLst>
                            <a:outerShdw blurRad="38100" dist="38100" dir="2700000" algn="tl">
                              <a:srgbClr val="000000"/>
                            </a:outerShdw>
                          </a:effectLst>
                          <a:latin typeface="Tahoma" pitchFamily="34" charset="0"/>
                          <a:cs typeface="Arial" charset="0"/>
                        </a:rPr>
                        <a:t>canis</a:t>
                      </a:r>
                      <a:endParaRPr kumimoji="0" lang="en-US" sz="2000" b="0" i="1" u="none" strike="noStrike" cap="none" normalizeH="0" baseline="0" dirty="0" smtClean="0">
                        <a:ln>
                          <a:noFill/>
                        </a:ln>
                        <a:solidFill>
                          <a:schemeClr val="bg1"/>
                        </a:solidFill>
                        <a:effectLst>
                          <a:outerShdw blurRad="38100" dist="38100" dir="2700000" algn="tl">
                            <a:srgbClr val="000000"/>
                          </a:outerShdw>
                        </a:effectLst>
                        <a:latin typeface="Tahoma" pitchFamily="34" charset="0"/>
                        <a:cs typeface="Arial" charset="0"/>
                      </a:endParaRPr>
                    </a:p>
                  </a:txBody>
                  <a:tcPr horzOverflow="overflow">
                    <a:lnL w="12700" cap="flat" cmpd="sng" algn="ctr">
                      <a:solidFill>
                        <a:srgbClr val="E9C04B"/>
                      </a:solidFill>
                      <a:prstDash val="solid"/>
                      <a:miter lim="800000"/>
                      <a:headEnd type="none" w="med" len="med"/>
                      <a:tailEnd type="none" w="med" len="med"/>
                    </a:lnL>
                    <a:lnR w="12700" cap="flat" cmpd="sng" algn="ctr">
                      <a:solidFill>
                        <a:srgbClr val="E9C04B"/>
                      </a:solidFill>
                      <a:prstDash val="solid"/>
                      <a:miter lim="800000"/>
                      <a:headEnd type="none" w="med" len="med"/>
                      <a:tailEnd type="none" w="med" len="med"/>
                    </a:lnR>
                    <a:lnT w="12700" cap="flat" cmpd="sng" algn="ctr">
                      <a:solidFill>
                        <a:srgbClr val="E9C04B"/>
                      </a:solidFill>
                      <a:prstDash val="solid"/>
                      <a:miter lim="800000"/>
                      <a:headEnd type="none" w="med" len="med"/>
                      <a:tailEnd type="none" w="med" len="med"/>
                    </a:lnT>
                    <a:lnB w="12700" cap="flat" cmpd="sng" algn="ctr">
                      <a:solidFill>
                        <a:srgbClr val="E9C04B"/>
                      </a:solidFill>
                      <a:prstDash val="solid"/>
                      <a:miter lim="800000"/>
                      <a:headEnd type="none" w="med" len="med"/>
                      <a:tailEnd type="none" w="med" len="med"/>
                    </a:lnB>
                    <a:lnTlToBr>
                      <a:noFill/>
                    </a:lnTlToBr>
                    <a:lnBlToTr>
                      <a:noFill/>
                    </a:lnBlToTr>
                    <a:solidFill>
                      <a:srgbClr val="008080"/>
                    </a:solid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120000"/>
                        <a:buFontTx/>
                        <a:buNone/>
                        <a:tabLst/>
                      </a:pPr>
                      <a:r>
                        <a:rPr kumimoji="0" lang="en-US" sz="2000" b="0" i="0" u="none" strike="noStrike" cap="none" normalizeH="0" baseline="0" dirty="0" smtClean="0">
                          <a:ln>
                            <a:noFill/>
                          </a:ln>
                          <a:solidFill>
                            <a:schemeClr val="bg1"/>
                          </a:solidFill>
                          <a:effectLst>
                            <a:outerShdw blurRad="38100" dist="38100" dir="2700000" algn="tl">
                              <a:srgbClr val="000000"/>
                            </a:outerShdw>
                          </a:effectLst>
                          <a:latin typeface="Tahoma" pitchFamily="34" charset="0"/>
                          <a:cs typeface="Arial" charset="0"/>
                        </a:rPr>
                        <a:t>dogs, other </a:t>
                      </a:r>
                      <a:r>
                        <a:rPr kumimoji="0" lang="en-US" sz="2000" b="0" i="0" u="none" strike="noStrike" cap="none" normalizeH="0" baseline="0" dirty="0" err="1" smtClean="0">
                          <a:ln>
                            <a:noFill/>
                          </a:ln>
                          <a:solidFill>
                            <a:schemeClr val="bg1"/>
                          </a:solidFill>
                          <a:effectLst>
                            <a:outerShdw blurRad="38100" dist="38100" dir="2700000" algn="tl">
                              <a:srgbClr val="000000"/>
                            </a:outerShdw>
                          </a:effectLst>
                          <a:latin typeface="Tahoma" pitchFamily="34" charset="0"/>
                          <a:cs typeface="Arial" charset="0"/>
                        </a:rPr>
                        <a:t>canids</a:t>
                      </a:r>
                      <a:endParaRPr kumimoji="0" lang="en-US" sz="2000" b="0" i="0" u="none" strike="noStrike" cap="none" normalizeH="0" baseline="0" dirty="0" smtClean="0">
                        <a:ln>
                          <a:noFill/>
                        </a:ln>
                        <a:solidFill>
                          <a:schemeClr val="bg1"/>
                        </a:solidFill>
                        <a:effectLst>
                          <a:outerShdw blurRad="38100" dist="38100" dir="2700000" algn="tl">
                            <a:srgbClr val="000000"/>
                          </a:outerShdw>
                        </a:effectLst>
                        <a:latin typeface="Tahoma" pitchFamily="34" charset="0"/>
                        <a:cs typeface="Arial" charset="0"/>
                      </a:endParaRPr>
                    </a:p>
                  </a:txBody>
                  <a:tcPr horzOverflow="overflow">
                    <a:lnL w="12700" cap="flat" cmpd="sng" algn="ctr">
                      <a:solidFill>
                        <a:srgbClr val="E9C04B"/>
                      </a:solidFill>
                      <a:prstDash val="solid"/>
                      <a:miter lim="800000"/>
                      <a:headEnd type="none" w="med" len="med"/>
                      <a:tailEnd type="none" w="med" len="med"/>
                    </a:lnL>
                    <a:lnR w="12700" cap="flat" cmpd="sng" algn="ctr">
                      <a:solidFill>
                        <a:srgbClr val="E9C04B"/>
                      </a:solidFill>
                      <a:prstDash val="solid"/>
                      <a:miter lim="800000"/>
                      <a:headEnd type="none" w="med" len="med"/>
                      <a:tailEnd type="none" w="med" len="med"/>
                    </a:lnR>
                    <a:lnT w="12700" cap="flat" cmpd="sng" algn="ctr">
                      <a:solidFill>
                        <a:srgbClr val="E9C04B"/>
                      </a:solidFill>
                      <a:prstDash val="solid"/>
                      <a:miter lim="800000"/>
                      <a:headEnd type="none" w="med" len="med"/>
                      <a:tailEnd type="none" w="med" len="med"/>
                    </a:lnT>
                    <a:lnB w="12700" cap="flat" cmpd="sng" algn="ctr">
                      <a:solidFill>
                        <a:srgbClr val="E9C04B"/>
                      </a:solidFill>
                      <a:prstDash val="solid"/>
                      <a:miter lim="800000"/>
                      <a:headEnd type="none" w="med" len="med"/>
                      <a:tailEnd type="none" w="med" len="med"/>
                    </a:lnB>
                    <a:lnTlToBr>
                      <a:noFill/>
                    </a:lnTlToBr>
                    <a:lnBlToTr>
                      <a:noFill/>
                    </a:lnBlToTr>
                    <a:solidFill>
                      <a:srgbClr val="008080"/>
                    </a:solidFill>
                  </a:tcPr>
                </a:tc>
                <a:extLst>
                  <a:ext uri="{0D108BD9-81ED-4DB2-BD59-A6C34878D82A}">
                    <a16:rowId xmlns="" xmlns:a16="http://schemas.microsoft.com/office/drawing/2014/main" val="10004"/>
                  </a:ext>
                </a:extLst>
              </a:tr>
            </a:tbl>
          </a:graphicData>
        </a:graphic>
      </p:graphicFrame>
      <p:pic>
        <p:nvPicPr>
          <p:cNvPr id="4119" name="Picture 76" descr="Beef cow and calf."/>
          <p:cNvPicPr>
            <a:picLocks noChangeAspect="1" noChangeArrowheads="1"/>
          </p:cNvPicPr>
          <p:nvPr/>
        </p:nvPicPr>
        <p:blipFill>
          <a:blip r:embed="rId2" cstate="print"/>
          <a:srcRect/>
          <a:stretch>
            <a:fillRect/>
          </a:stretch>
        </p:blipFill>
        <p:spPr bwMode="auto">
          <a:xfrm>
            <a:off x="5486400" y="914400"/>
            <a:ext cx="3657600" cy="2057400"/>
          </a:xfrm>
          <a:prstGeom prst="rect">
            <a:avLst/>
          </a:prstGeom>
          <a:noFill/>
          <a:ln w="9525">
            <a:noFill/>
            <a:miter lim="800000"/>
            <a:headEnd/>
            <a:tailEnd/>
          </a:ln>
        </p:spPr>
      </p:pic>
      <p:pic>
        <p:nvPicPr>
          <p:cNvPr id="4120" name="Picture 25" descr="ccpp brown goat head"/>
          <p:cNvPicPr>
            <a:picLocks noChangeAspect="1" noChangeArrowheads="1"/>
          </p:cNvPicPr>
          <p:nvPr/>
        </p:nvPicPr>
        <p:blipFill>
          <a:blip r:embed="rId3" cstate="print"/>
          <a:srcRect/>
          <a:stretch>
            <a:fillRect/>
          </a:stretch>
        </p:blipFill>
        <p:spPr bwMode="auto">
          <a:xfrm>
            <a:off x="7620000" y="2971800"/>
            <a:ext cx="1524000" cy="2057400"/>
          </a:xfrm>
          <a:prstGeom prst="rect">
            <a:avLst/>
          </a:prstGeom>
          <a:noFill/>
          <a:ln w="28575" algn="ctr">
            <a:solidFill>
              <a:srgbClr val="E5B429"/>
            </a:solidFill>
            <a:miter lim="800000"/>
            <a:headEnd/>
            <a:tailEnd/>
          </a:ln>
        </p:spPr>
      </p:pic>
      <p:pic>
        <p:nvPicPr>
          <p:cNvPr id="4121" name="Picture 1041" descr="warthog"/>
          <p:cNvPicPr>
            <a:picLocks noChangeAspect="1" noChangeArrowheads="1"/>
          </p:cNvPicPr>
          <p:nvPr/>
        </p:nvPicPr>
        <p:blipFill>
          <a:blip r:embed="rId4" cstate="print"/>
          <a:srcRect/>
          <a:stretch>
            <a:fillRect/>
          </a:stretch>
        </p:blipFill>
        <p:spPr bwMode="auto">
          <a:xfrm>
            <a:off x="5486399" y="2971800"/>
            <a:ext cx="2164597" cy="2133600"/>
          </a:xfrm>
          <a:prstGeom prst="rect">
            <a:avLst/>
          </a:prstGeom>
          <a:noFill/>
          <a:ln w="28575" algn="ctr">
            <a:solidFill>
              <a:srgbClr val="E5B429"/>
            </a:solidFill>
            <a:miter lim="800000"/>
            <a:headEnd/>
            <a:tailEnd/>
          </a:ln>
        </p:spPr>
      </p:pic>
      <p:sp>
        <p:nvSpPr>
          <p:cNvPr id="3" name="AutoShape 4" descr="ÙØªÙØ¬Ø© Ø¨Ø­Ø« Ø§ÙØµÙØ± Ø¹Ù Ø­ÙÙ ÙØ§ÙØ·Ø§"/>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ar-IQ"/>
          </a:p>
        </p:txBody>
      </p:sp>
      <p:sp>
        <p:nvSpPr>
          <p:cNvPr id="5" name="مستطيل 4"/>
          <p:cNvSpPr/>
          <p:nvPr/>
        </p:nvSpPr>
        <p:spPr>
          <a:xfrm>
            <a:off x="307974" y="5142740"/>
            <a:ext cx="8836025" cy="1569660"/>
          </a:xfrm>
          <a:prstGeom prst="rect">
            <a:avLst/>
          </a:prstGeom>
        </p:spPr>
        <p:txBody>
          <a:bodyPr wrap="square">
            <a:spAutoFit/>
          </a:bodyPr>
          <a:lstStyle/>
          <a:p>
            <a:pPr algn="ctr"/>
            <a:r>
              <a:rPr lang="en-US" sz="3200" b="1" dirty="0"/>
              <a:t>Systemic bacterial  enzootic infection caused by:</a:t>
            </a:r>
          </a:p>
          <a:p>
            <a:pPr algn="ctr"/>
            <a:r>
              <a:rPr lang="en-US" sz="3200" b="1" dirty="0"/>
              <a:t> </a:t>
            </a:r>
            <a:r>
              <a:rPr lang="en-US" sz="3200" b="1" i="1" u="sng" dirty="0">
                <a:solidFill>
                  <a:srgbClr val="0000FF"/>
                </a:solidFill>
              </a:rPr>
              <a:t>Brucella sp. Gram negative coccobacillus</a:t>
            </a:r>
          </a:p>
        </p:txBody>
      </p:sp>
      <p:pic>
        <p:nvPicPr>
          <p:cNvPr id="9" name="صورة 8"/>
          <p:cNvPicPr>
            <a:picLocks noChangeAspect="1"/>
          </p:cNvPicPr>
          <p:nvPr/>
        </p:nvPicPr>
        <p:blipFill>
          <a:blip r:embed="rId5"/>
          <a:stretch>
            <a:fillRect/>
          </a:stretch>
        </p:blipFill>
        <p:spPr>
          <a:xfrm>
            <a:off x="8153400" y="0"/>
            <a:ext cx="990599" cy="1269585"/>
          </a:xfrm>
          <a:prstGeom prst="rect">
            <a:avLst/>
          </a:prstGeom>
        </p:spPr>
      </p:pic>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032"/>
          <p:cNvSpPr>
            <a:spLocks noGrp="1" noChangeArrowheads="1"/>
          </p:cNvSpPr>
          <p:nvPr>
            <p:ph idx="1"/>
          </p:nvPr>
        </p:nvSpPr>
        <p:spPr>
          <a:xfrm>
            <a:off x="-13855" y="533400"/>
            <a:ext cx="9157855" cy="4980754"/>
          </a:xfrm>
        </p:spPr>
        <p:txBody>
          <a:bodyPr/>
          <a:lstStyle/>
          <a:p>
            <a:pPr marL="0" indent="0" algn="l" rtl="0" eaLnBrk="1" hangingPunct="1">
              <a:buNone/>
            </a:pPr>
            <a:endParaRPr lang="en-US" dirty="0" smtClean="0"/>
          </a:p>
          <a:p>
            <a:pPr marL="514350" indent="-514350" algn="l" rtl="0" eaLnBrk="1" hangingPunct="1">
              <a:buFont typeface="+mj-lt"/>
              <a:buAutoNum type="arabicPeriod"/>
            </a:pPr>
            <a:r>
              <a:rPr lang="en-US" sz="2800" b="1" dirty="0" smtClean="0"/>
              <a:t>Ingestion</a:t>
            </a:r>
            <a:r>
              <a:rPr lang="en-US" sz="2800" b="1" dirty="0"/>
              <a:t> </a:t>
            </a:r>
            <a:r>
              <a:rPr lang="en-US" sz="2800" b="1" i="1" u="sng" dirty="0" smtClean="0">
                <a:solidFill>
                  <a:srgbClr val="0000FF"/>
                </a:solidFill>
              </a:rPr>
              <a:t>unpasteurized milk</a:t>
            </a:r>
            <a:r>
              <a:rPr lang="en-US" sz="2800" b="1" dirty="0" smtClean="0"/>
              <a:t>/raw dairy products, uncooked meat </a:t>
            </a:r>
          </a:p>
          <a:p>
            <a:pPr marL="514350" indent="-514350" algn="l" rtl="0">
              <a:buFont typeface="+mj-lt"/>
              <a:buAutoNum type="arabicPeriod"/>
            </a:pPr>
            <a:r>
              <a:rPr lang="en-US" sz="2800" b="1" dirty="0" smtClean="0"/>
              <a:t>Contact with </a:t>
            </a:r>
            <a:r>
              <a:rPr lang="en-US" sz="2800" b="1" i="1" u="sng" dirty="0" smtClean="0">
                <a:solidFill>
                  <a:srgbClr val="0000FF"/>
                </a:solidFill>
              </a:rPr>
              <a:t>infected farm animals </a:t>
            </a:r>
            <a:r>
              <a:rPr lang="en-US" sz="2800" b="1" dirty="0" smtClean="0"/>
              <a:t>or its products as in slaughterhouse , meat-packing , plant employees, veterinarians.</a:t>
            </a:r>
            <a:endParaRPr lang="en-US" sz="4000" b="1" dirty="0" smtClean="0"/>
          </a:p>
        </p:txBody>
      </p:sp>
      <p:sp>
        <p:nvSpPr>
          <p:cNvPr id="5" name="Rectangle 2"/>
          <p:cNvSpPr>
            <a:spLocks noGrp="1" noChangeArrowheads="1"/>
          </p:cNvSpPr>
          <p:nvPr>
            <p:ph type="title"/>
          </p:nvPr>
        </p:nvSpPr>
        <p:spPr>
          <a:xfrm>
            <a:off x="0" y="0"/>
            <a:ext cx="8229600" cy="715962"/>
          </a:xfrm>
        </p:spPr>
        <p:txBody>
          <a:bodyPr rtlCol="1">
            <a:normAutofit fontScale="90000"/>
          </a:bodyPr>
          <a:lstStyle/>
          <a:p>
            <a:pPr eaLnBrk="1" fontAlgn="auto" hangingPunct="1">
              <a:spcAft>
                <a:spcPts val="0"/>
              </a:spcAft>
              <a:defRPr/>
            </a:pPr>
            <a:r>
              <a:rPr lang="en-US" b="1" u="sng" dirty="0" smtClean="0">
                <a:solidFill>
                  <a:srgbClr val="FF0000"/>
                </a:solidFill>
              </a:rPr>
              <a:t>Transmission</a:t>
            </a:r>
          </a:p>
        </p:txBody>
      </p:sp>
      <p:pic>
        <p:nvPicPr>
          <p:cNvPr id="2" name="صورة 1"/>
          <p:cNvPicPr>
            <a:picLocks noChangeAspect="1"/>
          </p:cNvPicPr>
          <p:nvPr/>
        </p:nvPicPr>
        <p:blipFill>
          <a:blip r:embed="rId2"/>
          <a:stretch>
            <a:fillRect/>
          </a:stretch>
        </p:blipFill>
        <p:spPr>
          <a:xfrm>
            <a:off x="-1" y="3657600"/>
            <a:ext cx="4503041" cy="3207503"/>
          </a:xfrm>
          <a:prstGeom prst="rect">
            <a:avLst/>
          </a:prstGeom>
        </p:spPr>
      </p:pic>
      <p:pic>
        <p:nvPicPr>
          <p:cNvPr id="3" name="صورة 2"/>
          <p:cNvPicPr>
            <a:picLocks noChangeAspect="1"/>
          </p:cNvPicPr>
          <p:nvPr/>
        </p:nvPicPr>
        <p:blipFill>
          <a:blip r:embed="rId3"/>
          <a:stretch>
            <a:fillRect/>
          </a:stretch>
        </p:blipFill>
        <p:spPr>
          <a:xfrm>
            <a:off x="4648200" y="3657600"/>
            <a:ext cx="4448175" cy="3181350"/>
          </a:xfrm>
          <a:prstGeom prst="rect">
            <a:avLst/>
          </a:prstGeom>
          <a:solidFill>
            <a:schemeClr val="accent2"/>
          </a:solidFill>
        </p:spPr>
      </p:pic>
      <p:pic>
        <p:nvPicPr>
          <p:cNvPr id="6" name="صورة 5"/>
          <p:cNvPicPr>
            <a:picLocks noChangeAspect="1"/>
          </p:cNvPicPr>
          <p:nvPr/>
        </p:nvPicPr>
        <p:blipFill>
          <a:blip r:embed="rId4"/>
          <a:stretch>
            <a:fillRect/>
          </a:stretch>
        </p:blipFill>
        <p:spPr>
          <a:xfrm>
            <a:off x="8153400" y="0"/>
            <a:ext cx="990599" cy="1269585"/>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0" y="0"/>
            <a:ext cx="8229600" cy="1524000"/>
          </a:xfrm>
          <a:solidFill>
            <a:schemeClr val="accent2"/>
          </a:solidFill>
          <a:ln>
            <a:solidFill>
              <a:schemeClr val="tx1"/>
            </a:solidFill>
          </a:ln>
        </p:spPr>
        <p:txBody>
          <a:bodyPr/>
          <a:lstStyle/>
          <a:p>
            <a:pPr eaLnBrk="1" hangingPunct="1"/>
            <a:r>
              <a:rPr lang="en-US" b="1" dirty="0" smtClean="0">
                <a:solidFill>
                  <a:srgbClr val="0000FF"/>
                </a:solidFill>
                <a:cs typeface="Times New Roman" pitchFamily="18" charset="0"/>
              </a:rPr>
              <a:t>Clinical features	</a:t>
            </a:r>
          </a:p>
        </p:txBody>
      </p:sp>
      <p:sp>
        <p:nvSpPr>
          <p:cNvPr id="9219" name="Rectangle 3"/>
          <p:cNvSpPr>
            <a:spLocks noGrp="1" noChangeArrowheads="1"/>
          </p:cNvSpPr>
          <p:nvPr>
            <p:ph idx="1"/>
          </p:nvPr>
        </p:nvSpPr>
        <p:spPr>
          <a:xfrm>
            <a:off x="0" y="914400"/>
            <a:ext cx="9144000" cy="6324600"/>
          </a:xfrm>
        </p:spPr>
        <p:txBody>
          <a:bodyPr rtlCol="1">
            <a:normAutofit lnSpcReduction="10000"/>
          </a:bodyPr>
          <a:lstStyle/>
          <a:p>
            <a:pPr marL="609600" indent="-609600" algn="l" rtl="0" eaLnBrk="1" fontAlgn="auto" hangingPunct="1">
              <a:spcAft>
                <a:spcPts val="0"/>
              </a:spcAft>
              <a:buFont typeface="Wingdings" pitchFamily="2" charset="2"/>
              <a:buChar char="q"/>
              <a:defRPr/>
            </a:pPr>
            <a:endParaRPr lang="en-US" b="1" dirty="0" smtClean="0">
              <a:solidFill>
                <a:srgbClr val="FF0000"/>
              </a:solidFill>
              <a:effectLst>
                <a:outerShdw blurRad="38100" dist="38100" dir="2700000" algn="tl">
                  <a:srgbClr val="FFFFFF"/>
                </a:outerShdw>
              </a:effectLst>
            </a:endParaRPr>
          </a:p>
          <a:p>
            <a:pPr marL="609600" indent="-609600" algn="l" rtl="0" eaLnBrk="1" fontAlgn="auto" hangingPunct="1">
              <a:spcAft>
                <a:spcPts val="0"/>
              </a:spcAft>
              <a:buFont typeface="Wingdings" pitchFamily="2" charset="2"/>
              <a:buChar char="q"/>
              <a:defRPr/>
            </a:pPr>
            <a:r>
              <a:rPr lang="en-US" b="1" dirty="0" smtClean="0">
                <a:solidFill>
                  <a:srgbClr val="FF0000"/>
                </a:solidFill>
                <a:effectLst>
                  <a:outerShdw blurRad="38100" dist="38100" dir="2700000" algn="tl">
                    <a:srgbClr val="FFFFFF"/>
                  </a:outerShdw>
                </a:effectLst>
              </a:rPr>
              <a:t>The acute  illness </a:t>
            </a:r>
            <a:r>
              <a:rPr lang="en-US" b="1" dirty="0" smtClean="0">
                <a:solidFill>
                  <a:srgbClr val="000000"/>
                </a:solidFill>
                <a:effectLst>
                  <a:outerShdw blurRad="38100" dist="38100" dir="2700000" algn="tl">
                    <a:srgbClr val="FFFFFF"/>
                  </a:outerShdw>
                </a:effectLst>
              </a:rPr>
              <a:t>:</a:t>
            </a:r>
            <a:r>
              <a:rPr lang="en-US" dirty="0" smtClean="0"/>
              <a:t> </a:t>
            </a:r>
            <a:r>
              <a:rPr lang="en-US" sz="2800" u="sng" dirty="0" smtClean="0">
                <a:solidFill>
                  <a:srgbClr val="0000FF"/>
                </a:solidFill>
              </a:rPr>
              <a:t>start few days up to three months</a:t>
            </a:r>
            <a:endParaRPr lang="en-US" sz="2800" b="1" u="sng" dirty="0" smtClean="0">
              <a:solidFill>
                <a:srgbClr val="0000FF"/>
              </a:solidFill>
              <a:effectLst>
                <a:outerShdw blurRad="38100" dist="38100" dir="2700000" algn="tl">
                  <a:srgbClr val="FFFFFF"/>
                </a:outerShdw>
              </a:effectLst>
            </a:endParaRPr>
          </a:p>
          <a:p>
            <a:pPr marL="514350" indent="-514350" algn="l" rtl="0" eaLnBrk="1" hangingPunct="1">
              <a:buFont typeface="+mj-lt"/>
              <a:buAutoNum type="arabicParenR"/>
              <a:defRPr/>
            </a:pPr>
            <a:r>
              <a:rPr lang="en-US" sz="2800" b="1" u="sng" dirty="0"/>
              <a:t>Fever</a:t>
            </a:r>
            <a:r>
              <a:rPr lang="en-US" sz="2800" dirty="0"/>
              <a:t> </a:t>
            </a:r>
            <a:r>
              <a:rPr lang="en-US" sz="2800" dirty="0" smtClean="0"/>
              <a:t>:</a:t>
            </a:r>
            <a:r>
              <a:rPr lang="en-US" sz="2800" dirty="0"/>
              <a:t> </a:t>
            </a:r>
            <a:r>
              <a:rPr lang="en-US" sz="2800" dirty="0" smtClean="0"/>
              <a:t>the </a:t>
            </a:r>
            <a:r>
              <a:rPr lang="en-US" sz="2800" dirty="0"/>
              <a:t>most common symptom, with high "spikes" that usually occur in the afternoon </a:t>
            </a:r>
            <a:r>
              <a:rPr lang="en-US" sz="2800" dirty="0" smtClean="0"/>
              <a:t>with night sweating  rigor.</a:t>
            </a:r>
          </a:p>
          <a:p>
            <a:pPr marL="514350" indent="-514350" algn="l" rtl="0" eaLnBrk="1" hangingPunct="1">
              <a:buFont typeface="+mj-lt"/>
              <a:buAutoNum type="arabicParenR"/>
              <a:defRPr/>
            </a:pPr>
            <a:r>
              <a:rPr lang="en-US" sz="2800" b="1" dirty="0" smtClean="0"/>
              <a:t>Back pain</a:t>
            </a:r>
            <a:r>
              <a:rPr lang="en-US" sz="2800" dirty="0" smtClean="0"/>
              <a:t>&amp; Body-wide </a:t>
            </a:r>
            <a:r>
              <a:rPr lang="en-US" sz="2800" dirty="0"/>
              <a:t>aches and pains.</a:t>
            </a:r>
          </a:p>
          <a:p>
            <a:pPr marL="514350" indent="-514350" algn="l" rtl="0" eaLnBrk="1" hangingPunct="1">
              <a:buFont typeface="+mj-lt"/>
              <a:buAutoNum type="arabicParenR"/>
              <a:defRPr/>
            </a:pPr>
            <a:r>
              <a:rPr lang="en-US" sz="2800" dirty="0"/>
              <a:t>Poor appetite and weight loss.</a:t>
            </a:r>
          </a:p>
          <a:p>
            <a:pPr marL="514350" indent="-514350" algn="l" rtl="0" eaLnBrk="1" hangingPunct="1">
              <a:buFont typeface="+mj-lt"/>
              <a:buAutoNum type="arabicParenR"/>
              <a:defRPr/>
            </a:pPr>
            <a:r>
              <a:rPr lang="en-US" sz="2800" dirty="0"/>
              <a:t>Headache</a:t>
            </a:r>
            <a:r>
              <a:rPr lang="en-US" sz="2800" dirty="0" smtClean="0"/>
              <a:t>.</a:t>
            </a:r>
            <a:endParaRPr lang="en-US" sz="2800" dirty="0"/>
          </a:p>
          <a:p>
            <a:pPr marL="514350" indent="-514350" algn="l" rtl="0" eaLnBrk="1" hangingPunct="1">
              <a:buFont typeface="+mj-lt"/>
              <a:buAutoNum type="arabicParenR"/>
              <a:defRPr/>
            </a:pPr>
            <a:r>
              <a:rPr lang="en-US" sz="2800" dirty="0" smtClean="0"/>
              <a:t>Weakness.</a:t>
            </a:r>
          </a:p>
          <a:p>
            <a:pPr marL="514350" indent="-514350" algn="l" rtl="0" eaLnBrk="1" hangingPunct="1">
              <a:buFont typeface="+mj-lt"/>
              <a:buAutoNum type="arabicParenR"/>
              <a:defRPr/>
            </a:pPr>
            <a:r>
              <a:rPr lang="en-US" sz="2800" b="1" u="sng" dirty="0" smtClean="0">
                <a:solidFill>
                  <a:srgbClr val="FF0000"/>
                </a:solidFill>
              </a:rPr>
              <a:t>On Exam </a:t>
            </a:r>
            <a:r>
              <a:rPr lang="en-US" sz="2800" dirty="0" smtClean="0">
                <a:solidFill>
                  <a:srgbClr val="009900"/>
                </a:solidFill>
              </a:rPr>
              <a:t>: 1- </a:t>
            </a:r>
            <a:r>
              <a:rPr lang="en-US" sz="2800" b="1" dirty="0" smtClean="0">
                <a:solidFill>
                  <a:srgbClr val="009900"/>
                </a:solidFill>
              </a:rPr>
              <a:t>enlarged </a:t>
            </a:r>
            <a:r>
              <a:rPr lang="en-US" sz="2800" b="1" dirty="0">
                <a:solidFill>
                  <a:srgbClr val="009900"/>
                </a:solidFill>
              </a:rPr>
              <a:t>lymph </a:t>
            </a:r>
            <a:r>
              <a:rPr lang="en-US" sz="2800" b="1" dirty="0" smtClean="0">
                <a:solidFill>
                  <a:srgbClr val="009900"/>
                </a:solidFill>
              </a:rPr>
              <a:t>nodes &amp; spleen </a:t>
            </a:r>
            <a:r>
              <a:rPr lang="en-US" sz="2800" dirty="0" smtClean="0">
                <a:solidFill>
                  <a:srgbClr val="009900"/>
                </a:solidFill>
                <a:sym typeface="Wingdings" panose="05000000000000000000" pitchFamily="2" charset="2"/>
              </a:rPr>
              <a:t>  </a:t>
            </a:r>
            <a:r>
              <a:rPr lang="en-US" sz="2600" dirty="0" err="1" smtClean="0">
                <a:solidFill>
                  <a:srgbClr val="009900"/>
                </a:solidFill>
              </a:rPr>
              <a:t>hypersplenism</a:t>
            </a:r>
            <a:r>
              <a:rPr lang="en-US" sz="2600" dirty="0" smtClean="0">
                <a:solidFill>
                  <a:srgbClr val="009900"/>
                </a:solidFill>
              </a:rPr>
              <a:t> </a:t>
            </a:r>
            <a:r>
              <a:rPr lang="en-US" sz="2600" dirty="0">
                <a:solidFill>
                  <a:srgbClr val="009900"/>
                </a:solidFill>
              </a:rPr>
              <a:t>and </a:t>
            </a:r>
            <a:r>
              <a:rPr lang="en-US" sz="2600" dirty="0" smtClean="0">
                <a:solidFill>
                  <a:srgbClr val="009900"/>
                </a:solidFill>
              </a:rPr>
              <a:t>thrombocytopenia</a:t>
            </a:r>
            <a:endParaRPr lang="en-US" sz="2600" dirty="0">
              <a:solidFill>
                <a:srgbClr val="009900"/>
              </a:solidFill>
            </a:endParaRPr>
          </a:p>
          <a:p>
            <a:pPr marL="0" indent="0" algn="l" rtl="0" eaLnBrk="1" hangingPunct="1">
              <a:buNone/>
              <a:defRPr/>
            </a:pPr>
            <a:r>
              <a:rPr lang="en-US" sz="2800" dirty="0" smtClean="0">
                <a:solidFill>
                  <a:srgbClr val="009900"/>
                </a:solidFill>
              </a:rPr>
              <a:t>                           2- </a:t>
            </a:r>
            <a:r>
              <a:rPr lang="en-US" sz="2800" b="1" dirty="0" smtClean="0">
                <a:solidFill>
                  <a:srgbClr val="009900"/>
                </a:solidFill>
              </a:rPr>
              <a:t>Tender Sacroiliac and spine </a:t>
            </a:r>
          </a:p>
          <a:p>
            <a:pPr marL="609600" indent="-609600" algn="l" rtl="0" eaLnBrk="1" fontAlgn="auto" hangingPunct="1">
              <a:spcAft>
                <a:spcPts val="0"/>
              </a:spcAft>
              <a:buFontTx/>
              <a:buNone/>
              <a:defRPr/>
            </a:pPr>
            <a:r>
              <a:rPr lang="en-US" sz="2800" dirty="0" smtClean="0">
                <a:solidFill>
                  <a:srgbClr val="000000"/>
                </a:solidFill>
              </a:rPr>
              <a:t>    </a:t>
            </a:r>
            <a:endParaRPr lang="en-US" dirty="0" smtClean="0">
              <a:solidFill>
                <a:srgbClr val="000000"/>
              </a:solidFill>
            </a:endParaRPr>
          </a:p>
        </p:txBody>
      </p:sp>
      <p:pic>
        <p:nvPicPr>
          <p:cNvPr id="4" name="Picture 6" descr="3213894"/>
          <p:cNvPicPr>
            <a:picLocks noChangeAspect="1" noChangeArrowheads="1"/>
          </p:cNvPicPr>
          <p:nvPr/>
        </p:nvPicPr>
        <p:blipFill>
          <a:blip r:embed="rId2" cstate="print"/>
          <a:srcRect/>
          <a:stretch>
            <a:fillRect/>
          </a:stretch>
        </p:blipFill>
        <p:spPr bwMode="auto">
          <a:xfrm>
            <a:off x="6400800" y="2819400"/>
            <a:ext cx="2743200" cy="2333468"/>
          </a:xfrm>
          <a:prstGeom prst="rect">
            <a:avLst/>
          </a:prstGeom>
          <a:noFill/>
          <a:ln w="28575" algn="ctr">
            <a:solidFill>
              <a:srgbClr val="E5B429"/>
            </a:solidFill>
            <a:miter lim="800000"/>
            <a:headEnd/>
            <a:tailEnd/>
          </a:ln>
        </p:spPr>
      </p:pic>
      <p:pic>
        <p:nvPicPr>
          <p:cNvPr id="5" name="صورة 4"/>
          <p:cNvPicPr>
            <a:picLocks noChangeAspect="1"/>
          </p:cNvPicPr>
          <p:nvPr/>
        </p:nvPicPr>
        <p:blipFill>
          <a:blip r:embed="rId3"/>
          <a:stretch>
            <a:fillRect/>
          </a:stretch>
        </p:blipFill>
        <p:spPr>
          <a:xfrm>
            <a:off x="7954892" y="0"/>
            <a:ext cx="1189107" cy="1524000"/>
          </a:xfrm>
          <a:prstGeom prst="rect">
            <a:avLst/>
          </a:prstGeom>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itle 1"/>
          <p:cNvSpPr>
            <a:spLocks noGrp="1"/>
          </p:cNvSpPr>
          <p:nvPr>
            <p:ph type="title"/>
          </p:nvPr>
        </p:nvSpPr>
        <p:spPr>
          <a:xfrm>
            <a:off x="0" y="152400"/>
            <a:ext cx="8229600" cy="1143000"/>
          </a:xfrm>
        </p:spPr>
        <p:txBody>
          <a:bodyPr/>
          <a:lstStyle/>
          <a:p>
            <a:pPr marL="571500" indent="-571500" algn="l" rtl="0" eaLnBrk="1" hangingPunct="1">
              <a:buFont typeface="Wingdings" panose="05000000000000000000" pitchFamily="2" charset="2"/>
              <a:buChar char="q"/>
            </a:pPr>
            <a:r>
              <a:rPr lang="en-US" sz="4000" dirty="0"/>
              <a:t>Chronic </a:t>
            </a:r>
            <a:r>
              <a:rPr lang="en-US" sz="4000" dirty="0" err="1"/>
              <a:t>Localised</a:t>
            </a:r>
            <a:r>
              <a:rPr lang="en-US" sz="4000" dirty="0"/>
              <a:t> infection 30 % :</a:t>
            </a:r>
          </a:p>
        </p:txBody>
      </p:sp>
      <p:sp>
        <p:nvSpPr>
          <p:cNvPr id="94211" name="Content Placeholder 2"/>
          <p:cNvSpPr>
            <a:spLocks noGrp="1"/>
          </p:cNvSpPr>
          <p:nvPr>
            <p:ph idx="1"/>
          </p:nvPr>
        </p:nvSpPr>
        <p:spPr>
          <a:xfrm>
            <a:off x="14990" y="1646237"/>
            <a:ext cx="9129010" cy="5211763"/>
          </a:xfrm>
        </p:spPr>
        <p:txBody>
          <a:bodyPr/>
          <a:lstStyle/>
          <a:p>
            <a:pPr marL="514350" indent="-514350" algn="l" rtl="0" eaLnBrk="1" hangingPunct="1">
              <a:buFont typeface="+mj-lt"/>
              <a:buAutoNum type="arabicPeriod"/>
            </a:pPr>
            <a:r>
              <a:rPr lang="en-US" b="1" dirty="0">
                <a:solidFill>
                  <a:srgbClr val="FF0000"/>
                </a:solidFill>
              </a:rPr>
              <a:t>chronic </a:t>
            </a:r>
            <a:r>
              <a:rPr lang="en-US" b="1" dirty="0" smtClean="0">
                <a:solidFill>
                  <a:srgbClr val="FF0000"/>
                </a:solidFill>
              </a:rPr>
              <a:t>fatigue</a:t>
            </a:r>
            <a:r>
              <a:rPr lang="en-US" dirty="0"/>
              <a:t> </a:t>
            </a:r>
            <a:r>
              <a:rPr lang="en-US" dirty="0" smtClean="0"/>
              <a:t>, </a:t>
            </a:r>
            <a:r>
              <a:rPr lang="en-US" dirty="0"/>
              <a:t>depressive episodes, arthritis</a:t>
            </a:r>
          </a:p>
          <a:p>
            <a:pPr marL="514350" indent="-514350" algn="l" rtl="0" eaLnBrk="1" hangingPunct="1">
              <a:buFont typeface="+mj-lt"/>
              <a:buAutoNum type="arabicPeriod"/>
            </a:pPr>
            <a:r>
              <a:rPr lang="en-US" b="1" dirty="0" err="1" smtClean="0">
                <a:solidFill>
                  <a:srgbClr val="FF0000"/>
                </a:solidFill>
              </a:rPr>
              <a:t>Neurobrucellosis</a:t>
            </a:r>
            <a:endParaRPr lang="en-US" b="1" dirty="0" smtClean="0">
              <a:solidFill>
                <a:srgbClr val="FF0000"/>
              </a:solidFill>
            </a:endParaRPr>
          </a:p>
          <a:p>
            <a:pPr lvl="1" algn="l" rtl="0" eaLnBrk="1" hangingPunct="1">
              <a:buFont typeface="Wingdings" panose="05000000000000000000" pitchFamily="2" charset="2"/>
              <a:buChar char="q"/>
            </a:pPr>
            <a:r>
              <a:rPr lang="en-US" dirty="0" smtClean="0">
                <a:solidFill>
                  <a:srgbClr val="000000"/>
                </a:solidFill>
                <a:effectLst>
                  <a:outerShdw blurRad="38100" dist="38100" dir="2700000" algn="tl">
                    <a:srgbClr val="FFFFFF"/>
                  </a:outerShdw>
                </a:effectLst>
              </a:rPr>
              <a:t>meningitis, stroke, </a:t>
            </a:r>
            <a:r>
              <a:rPr lang="en-US" dirty="0" err="1" smtClean="0">
                <a:solidFill>
                  <a:srgbClr val="000000"/>
                </a:solidFill>
                <a:effectLst>
                  <a:outerShdw blurRad="38100" dist="38100" dir="2700000" algn="tl">
                    <a:srgbClr val="FFFFFF"/>
                  </a:outerShdw>
                </a:effectLst>
              </a:rPr>
              <a:t>haemorrhage</a:t>
            </a:r>
            <a:r>
              <a:rPr lang="en-US" dirty="0" smtClean="0">
                <a:solidFill>
                  <a:srgbClr val="000000"/>
                </a:solidFill>
                <a:effectLst>
                  <a:outerShdw blurRad="38100" dist="38100" dir="2700000" algn="tl">
                    <a:srgbClr val="FFFFFF"/>
                  </a:outerShdw>
                </a:effectLst>
              </a:rPr>
              <a:t> </a:t>
            </a:r>
          </a:p>
          <a:p>
            <a:pPr lvl="1" algn="l" rtl="0" eaLnBrk="1" hangingPunct="1">
              <a:buFont typeface="Wingdings" panose="05000000000000000000" pitchFamily="2" charset="2"/>
              <a:buChar char="q"/>
            </a:pPr>
            <a:r>
              <a:rPr lang="en-US" dirty="0">
                <a:solidFill>
                  <a:srgbClr val="000000"/>
                </a:solidFill>
                <a:effectLst>
                  <a:outerShdw blurRad="38100" dist="38100" dir="2700000" algn="tl">
                    <a:srgbClr val="FFFFFF"/>
                  </a:outerShdw>
                </a:effectLst>
              </a:rPr>
              <a:t> </a:t>
            </a:r>
            <a:r>
              <a:rPr lang="en-US" dirty="0" smtClean="0">
                <a:solidFill>
                  <a:srgbClr val="000000"/>
                </a:solidFill>
                <a:effectLst>
                  <a:outerShdw blurRad="38100" dist="38100" dir="2700000" algn="tl">
                    <a:srgbClr val="FFFFFF"/>
                  </a:outerShdw>
                </a:effectLst>
              </a:rPr>
              <a:t>uveitis , Retinal thrombophlebitis </a:t>
            </a:r>
          </a:p>
          <a:p>
            <a:pPr lvl="1" algn="l" rtl="0" eaLnBrk="1" hangingPunct="1">
              <a:buFont typeface="Wingdings" panose="05000000000000000000" pitchFamily="2" charset="2"/>
              <a:buChar char="q"/>
            </a:pPr>
            <a:r>
              <a:rPr lang="en-US" dirty="0" smtClean="0">
                <a:solidFill>
                  <a:srgbClr val="000000"/>
                </a:solidFill>
                <a:effectLst>
                  <a:outerShdw blurRad="38100" dist="38100" dir="2700000" algn="tl">
                    <a:srgbClr val="FFFFFF"/>
                  </a:outerShdw>
                </a:effectLst>
              </a:rPr>
              <a:t>Cranial nerve palsy</a:t>
            </a:r>
          </a:p>
          <a:p>
            <a:pPr lvl="1" algn="l" rtl="0" eaLnBrk="1" hangingPunct="1">
              <a:buFont typeface="Wingdings" panose="05000000000000000000" pitchFamily="2" charset="2"/>
              <a:buChar char="q"/>
            </a:pPr>
            <a:r>
              <a:rPr lang="en-US" dirty="0" smtClean="0">
                <a:solidFill>
                  <a:srgbClr val="000000"/>
                </a:solidFill>
                <a:effectLst>
                  <a:outerShdw blurRad="38100" dist="38100" dir="2700000" algn="tl">
                    <a:srgbClr val="FFFFFF"/>
                  </a:outerShdw>
                </a:effectLst>
              </a:rPr>
              <a:t>Myelopathy </a:t>
            </a:r>
            <a:endParaRPr lang="en-US" dirty="0" smtClean="0"/>
          </a:p>
          <a:p>
            <a:pPr marL="514350" indent="-514350" algn="l" rtl="0" eaLnBrk="1" hangingPunct="1">
              <a:buFont typeface="+mj-lt"/>
              <a:buAutoNum type="arabicPeriod"/>
            </a:pPr>
            <a:r>
              <a:rPr lang="en-US" b="1" dirty="0" smtClean="0">
                <a:solidFill>
                  <a:srgbClr val="FF0000"/>
                </a:solidFill>
              </a:rPr>
              <a:t>Heart</a:t>
            </a:r>
            <a:r>
              <a:rPr lang="en-US" dirty="0" smtClean="0"/>
              <a:t> </a:t>
            </a:r>
          </a:p>
          <a:p>
            <a:pPr lvl="1" algn="l" rtl="0" eaLnBrk="1" hangingPunct="1">
              <a:buFont typeface="Wingdings" panose="05000000000000000000" pitchFamily="2" charset="2"/>
              <a:buChar char="q"/>
            </a:pPr>
            <a:r>
              <a:rPr lang="en-US" dirty="0" smtClean="0"/>
              <a:t> </a:t>
            </a:r>
            <a:r>
              <a:rPr lang="en-US" b="1" dirty="0" smtClean="0">
                <a:solidFill>
                  <a:srgbClr val="0000FF"/>
                </a:solidFill>
              </a:rPr>
              <a:t>Endocarditis</a:t>
            </a:r>
            <a:r>
              <a:rPr lang="en-US" dirty="0" smtClean="0"/>
              <a:t> </a:t>
            </a:r>
            <a:r>
              <a:rPr lang="en-US" b="1" dirty="0" smtClean="0"/>
              <a:t>, </a:t>
            </a:r>
            <a:r>
              <a:rPr lang="en-US" dirty="0" smtClean="0"/>
              <a:t>myocarditis</a:t>
            </a:r>
          </a:p>
          <a:p>
            <a:pPr lvl="1" algn="l" rtl="0" eaLnBrk="1" hangingPunct="1">
              <a:buFont typeface="Wingdings" panose="05000000000000000000" pitchFamily="2" charset="2"/>
              <a:buChar char="q"/>
            </a:pPr>
            <a:endParaRPr lang="en-US" dirty="0" smtClean="0"/>
          </a:p>
          <a:p>
            <a:pPr marL="971550" lvl="1" indent="-514350" algn="l" rtl="0" eaLnBrk="1" hangingPunct="1">
              <a:buFont typeface="+mj-lt"/>
              <a:buAutoNum type="arabicPeriod"/>
            </a:pPr>
            <a:endParaRPr lang="en-US" dirty="0" smtClean="0"/>
          </a:p>
        </p:txBody>
      </p:sp>
      <p:pic>
        <p:nvPicPr>
          <p:cNvPr id="4" name="صورة 3"/>
          <p:cNvPicPr>
            <a:picLocks noChangeAspect="1"/>
          </p:cNvPicPr>
          <p:nvPr/>
        </p:nvPicPr>
        <p:blipFill>
          <a:blip r:embed="rId3"/>
          <a:stretch>
            <a:fillRect/>
          </a:stretch>
        </p:blipFill>
        <p:spPr>
          <a:xfrm>
            <a:off x="7954892" y="0"/>
            <a:ext cx="1189107" cy="1524000"/>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52400" y="609600"/>
            <a:ext cx="8991600" cy="5516563"/>
          </a:xfrm>
        </p:spPr>
        <p:txBody>
          <a:bodyPr/>
          <a:lstStyle/>
          <a:p>
            <a:pPr marL="0" indent="0" algn="l" rtl="0">
              <a:buNone/>
            </a:pPr>
            <a:r>
              <a:rPr lang="en-US" dirty="0">
                <a:solidFill>
                  <a:srgbClr val="FF0000"/>
                </a:solidFill>
              </a:rPr>
              <a:t>4. </a:t>
            </a:r>
            <a:r>
              <a:rPr lang="en-US" dirty="0" smtClean="0">
                <a:solidFill>
                  <a:srgbClr val="FF0000"/>
                </a:solidFill>
              </a:rPr>
              <a:t>Hematological : </a:t>
            </a:r>
          </a:p>
          <a:p>
            <a:pPr algn="l" rtl="0">
              <a:buFont typeface="Wingdings" panose="05000000000000000000" pitchFamily="2" charset="2"/>
              <a:buChar char="q"/>
            </a:pPr>
            <a:r>
              <a:rPr lang="en-US" dirty="0" smtClean="0">
                <a:solidFill>
                  <a:srgbClr val="0000FF"/>
                </a:solidFill>
              </a:rPr>
              <a:t>Pancytopenia</a:t>
            </a:r>
          </a:p>
          <a:p>
            <a:pPr algn="l" rtl="0">
              <a:buFont typeface="Wingdings" panose="05000000000000000000" pitchFamily="2" charset="2"/>
              <a:buChar char="q"/>
            </a:pPr>
            <a:r>
              <a:rPr lang="en-US" dirty="0" smtClean="0">
                <a:solidFill>
                  <a:srgbClr val="0000FF"/>
                </a:solidFill>
              </a:rPr>
              <a:t>splenic </a:t>
            </a:r>
            <a:r>
              <a:rPr lang="en-US" dirty="0">
                <a:solidFill>
                  <a:srgbClr val="0000FF"/>
                </a:solidFill>
              </a:rPr>
              <a:t>abscess </a:t>
            </a:r>
            <a:endParaRPr lang="en-US" dirty="0" smtClean="0">
              <a:solidFill>
                <a:srgbClr val="0000FF"/>
              </a:solidFill>
            </a:endParaRPr>
          </a:p>
          <a:p>
            <a:pPr algn="l" rtl="0">
              <a:buFont typeface="Wingdings" panose="05000000000000000000" pitchFamily="2" charset="2"/>
              <a:buChar char="q"/>
            </a:pPr>
            <a:r>
              <a:rPr lang="en-US" dirty="0" smtClean="0">
                <a:solidFill>
                  <a:srgbClr val="0000FF"/>
                </a:solidFill>
              </a:rPr>
              <a:t> hilar lymph. Node</a:t>
            </a:r>
          </a:p>
          <a:p>
            <a:pPr marL="0" indent="0" algn="l" rtl="0">
              <a:buNone/>
            </a:pPr>
            <a:endParaRPr lang="en-US" dirty="0" smtClean="0">
              <a:solidFill>
                <a:srgbClr val="FF0000"/>
              </a:solidFill>
            </a:endParaRPr>
          </a:p>
          <a:p>
            <a:pPr marL="0" indent="0" algn="l" rtl="0">
              <a:buNone/>
            </a:pPr>
            <a:r>
              <a:rPr lang="en-US" dirty="0" smtClean="0">
                <a:solidFill>
                  <a:srgbClr val="FF0000"/>
                </a:solidFill>
              </a:rPr>
              <a:t>5. Skeleton :</a:t>
            </a:r>
          </a:p>
          <a:p>
            <a:pPr algn="l" rtl="0">
              <a:buFont typeface="Wingdings" panose="05000000000000000000" pitchFamily="2" charset="2"/>
              <a:buChar char="q"/>
            </a:pPr>
            <a:r>
              <a:rPr lang="en-US" dirty="0">
                <a:solidFill>
                  <a:srgbClr val="0000FF"/>
                </a:solidFill>
              </a:rPr>
              <a:t> </a:t>
            </a:r>
            <a:r>
              <a:rPr lang="en-US" dirty="0" smtClean="0">
                <a:solidFill>
                  <a:srgbClr val="0000FF"/>
                </a:solidFill>
              </a:rPr>
              <a:t>  </a:t>
            </a:r>
            <a:r>
              <a:rPr lang="en-US" sz="2800" dirty="0" err="1" smtClean="0">
                <a:solidFill>
                  <a:srgbClr val="0000FF"/>
                </a:solidFill>
              </a:rPr>
              <a:t>Suppurative</a:t>
            </a:r>
            <a:r>
              <a:rPr lang="en-US" sz="2800" dirty="0" smtClean="0">
                <a:solidFill>
                  <a:srgbClr val="0000FF"/>
                </a:solidFill>
              </a:rPr>
              <a:t> arthritis</a:t>
            </a:r>
          </a:p>
          <a:p>
            <a:pPr algn="l" rtl="0">
              <a:buFont typeface="Wingdings" panose="05000000000000000000" pitchFamily="2" charset="2"/>
              <a:buChar char="q"/>
            </a:pPr>
            <a:r>
              <a:rPr lang="en-US" sz="2800" dirty="0" smtClean="0">
                <a:solidFill>
                  <a:srgbClr val="0000FF"/>
                </a:solidFill>
              </a:rPr>
              <a:t>   Spinal spondylitis or </a:t>
            </a:r>
            <a:r>
              <a:rPr lang="en-US" sz="2800" dirty="0" err="1" smtClean="0">
                <a:solidFill>
                  <a:srgbClr val="0000FF"/>
                </a:solidFill>
              </a:rPr>
              <a:t>sacroilitis</a:t>
            </a:r>
            <a:r>
              <a:rPr lang="en-US" sz="2800" dirty="0" smtClean="0">
                <a:solidFill>
                  <a:srgbClr val="0000FF"/>
                </a:solidFill>
              </a:rPr>
              <a:t> and Paravertebral abscess</a:t>
            </a:r>
          </a:p>
          <a:p>
            <a:pPr algn="l" rtl="0">
              <a:buFont typeface="Wingdings" panose="05000000000000000000" pitchFamily="2" charset="2"/>
              <a:buChar char="q"/>
            </a:pPr>
            <a:r>
              <a:rPr lang="en-US" sz="2800" dirty="0" smtClean="0">
                <a:solidFill>
                  <a:srgbClr val="0000FF"/>
                </a:solidFill>
              </a:rPr>
              <a:t>  Osteomyelitis </a:t>
            </a:r>
          </a:p>
          <a:p>
            <a:pPr algn="l" rtl="0">
              <a:buFont typeface="Wingdings" panose="05000000000000000000" pitchFamily="2" charset="2"/>
              <a:buChar char="q"/>
            </a:pPr>
            <a:endParaRPr lang="ar-IQ" sz="2800" dirty="0">
              <a:solidFill>
                <a:srgbClr val="0000FF"/>
              </a:solidFill>
            </a:endParaRPr>
          </a:p>
        </p:txBody>
      </p:sp>
      <p:pic>
        <p:nvPicPr>
          <p:cNvPr id="4" name="صورة 3"/>
          <p:cNvPicPr>
            <a:picLocks noChangeAspect="1"/>
          </p:cNvPicPr>
          <p:nvPr/>
        </p:nvPicPr>
        <p:blipFill>
          <a:blip r:embed="rId2"/>
          <a:stretch>
            <a:fillRect/>
          </a:stretch>
        </p:blipFill>
        <p:spPr>
          <a:xfrm>
            <a:off x="7954892" y="0"/>
            <a:ext cx="1189107" cy="1524000"/>
          </a:xfrm>
          <a:prstGeom prst="rect">
            <a:avLst/>
          </a:prstGeom>
        </p:spPr>
      </p:pic>
    </p:spTree>
    <p:extLst>
      <p:ext uri="{BB962C8B-B14F-4D97-AF65-F5344CB8AC3E}">
        <p14:creationId xmlns:p14="http://schemas.microsoft.com/office/powerpoint/2010/main" val="1865012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0" y="0"/>
            <a:ext cx="7954891" cy="914400"/>
          </a:xfrm>
        </p:spPr>
        <p:txBody>
          <a:bodyPr/>
          <a:lstStyle/>
          <a:p>
            <a:pPr eaLnBrk="1" hangingPunct="1"/>
            <a:r>
              <a:rPr lang="en-US" sz="3600" b="1" u="sng" dirty="0" smtClean="0">
                <a:solidFill>
                  <a:srgbClr val="FF3300"/>
                </a:solidFill>
                <a:cs typeface="Times New Roman" pitchFamily="18" charset="0"/>
              </a:rPr>
              <a:t>Differential diagnoses of Brucellosis</a:t>
            </a:r>
          </a:p>
        </p:txBody>
      </p:sp>
      <p:sp>
        <p:nvSpPr>
          <p:cNvPr id="46083" name="Rectangle 3"/>
          <p:cNvSpPr>
            <a:spLocks noGrp="1" noChangeArrowheads="1"/>
          </p:cNvSpPr>
          <p:nvPr>
            <p:ph idx="1"/>
          </p:nvPr>
        </p:nvSpPr>
        <p:spPr>
          <a:xfrm>
            <a:off x="0" y="1066800"/>
            <a:ext cx="9144000" cy="6019800"/>
          </a:xfrm>
          <a:solidFill>
            <a:srgbClr val="F0F5A9"/>
          </a:solidFill>
        </p:spPr>
        <p:txBody>
          <a:bodyPr rtlCol="1">
            <a:normAutofit/>
          </a:bodyPr>
          <a:lstStyle/>
          <a:p>
            <a:pPr marL="533400" indent="-533400" algn="l" rtl="0" eaLnBrk="1" fontAlgn="auto" hangingPunct="1">
              <a:lnSpc>
                <a:spcPct val="80000"/>
              </a:lnSpc>
              <a:spcAft>
                <a:spcPts val="0"/>
              </a:spcAft>
              <a:buFont typeface="Wingdings" pitchFamily="2" charset="2"/>
              <a:buChar char="q"/>
              <a:defRPr/>
            </a:pPr>
            <a:r>
              <a:rPr lang="en-US" sz="2800" b="1" i="1" dirty="0" smtClean="0">
                <a:solidFill>
                  <a:srgbClr val="000000"/>
                </a:solidFill>
                <a:effectLst>
                  <a:outerShdw blurRad="38100" dist="38100" dir="2700000" algn="tl">
                    <a:srgbClr val="FFFFFF"/>
                  </a:outerShdw>
                </a:effectLst>
              </a:rPr>
              <a:t>Lymphoma</a:t>
            </a:r>
            <a:endParaRPr lang="ar-SA" sz="2800" b="1" i="1" dirty="0" smtClean="0">
              <a:solidFill>
                <a:srgbClr val="000000"/>
              </a:solidFill>
              <a:effectLst>
                <a:outerShdw blurRad="38100" dist="38100" dir="2700000" algn="tl">
                  <a:srgbClr val="FFFFFF"/>
                </a:outerShdw>
              </a:effectLst>
            </a:endParaRPr>
          </a:p>
          <a:p>
            <a:pPr marL="533400" indent="-533400" algn="l" rtl="0" eaLnBrk="1" fontAlgn="auto" hangingPunct="1">
              <a:lnSpc>
                <a:spcPct val="80000"/>
              </a:lnSpc>
              <a:spcAft>
                <a:spcPts val="0"/>
              </a:spcAft>
              <a:buFont typeface="Wingdings" pitchFamily="2" charset="2"/>
              <a:buChar char="q"/>
              <a:defRPr/>
            </a:pPr>
            <a:r>
              <a:rPr lang="en-US" sz="2800" b="1" i="1" dirty="0" smtClean="0">
                <a:solidFill>
                  <a:srgbClr val="000000"/>
                </a:solidFill>
                <a:effectLst>
                  <a:outerShdw blurRad="38100" dist="38100" dir="2700000" algn="tl">
                    <a:srgbClr val="FFFFFF"/>
                  </a:outerShdw>
                </a:effectLst>
              </a:rPr>
              <a:t>Tuberculosis</a:t>
            </a:r>
            <a:endParaRPr lang="ar-SA" sz="2800" b="1" i="1" dirty="0" smtClean="0">
              <a:solidFill>
                <a:srgbClr val="000000"/>
              </a:solidFill>
              <a:effectLst>
                <a:outerShdw blurRad="38100" dist="38100" dir="2700000" algn="tl">
                  <a:srgbClr val="FFFFFF"/>
                </a:outerShdw>
              </a:effectLst>
            </a:endParaRPr>
          </a:p>
          <a:p>
            <a:pPr marL="533400" indent="-533400" algn="l" rtl="0" eaLnBrk="1" fontAlgn="auto" hangingPunct="1">
              <a:lnSpc>
                <a:spcPct val="80000"/>
              </a:lnSpc>
              <a:spcAft>
                <a:spcPts val="0"/>
              </a:spcAft>
              <a:buFont typeface="Wingdings" pitchFamily="2" charset="2"/>
              <a:buChar char="q"/>
              <a:defRPr/>
            </a:pPr>
            <a:r>
              <a:rPr lang="en-US" sz="2800" b="1" i="1" dirty="0" smtClean="0">
                <a:solidFill>
                  <a:srgbClr val="000000"/>
                </a:solidFill>
                <a:effectLst>
                  <a:outerShdw blurRad="38100" dist="38100" dir="2700000" algn="tl">
                    <a:srgbClr val="FFFFFF"/>
                  </a:outerShdw>
                </a:effectLst>
              </a:rPr>
              <a:t>Infective </a:t>
            </a:r>
            <a:r>
              <a:rPr lang="en-US" sz="2800" b="1" i="1" dirty="0" err="1" smtClean="0">
                <a:solidFill>
                  <a:srgbClr val="000000"/>
                </a:solidFill>
                <a:effectLst>
                  <a:outerShdw blurRad="38100" dist="38100" dir="2700000" algn="tl">
                    <a:srgbClr val="FFFFFF"/>
                  </a:outerShdw>
                </a:effectLst>
              </a:rPr>
              <a:t>endocarditis</a:t>
            </a:r>
            <a:r>
              <a:rPr lang="ar-SA" sz="2800" b="1" i="1" dirty="0" smtClean="0">
                <a:solidFill>
                  <a:srgbClr val="000000"/>
                </a:solidFill>
                <a:effectLst>
                  <a:outerShdw blurRad="38100" dist="38100" dir="2700000" algn="tl">
                    <a:srgbClr val="FFFFFF"/>
                  </a:outerShdw>
                </a:effectLst>
              </a:rPr>
              <a:t> </a:t>
            </a:r>
          </a:p>
          <a:p>
            <a:pPr marL="533400" indent="-533400" algn="l" rtl="0" eaLnBrk="1" fontAlgn="auto" hangingPunct="1">
              <a:lnSpc>
                <a:spcPct val="80000"/>
              </a:lnSpc>
              <a:spcAft>
                <a:spcPts val="0"/>
              </a:spcAft>
              <a:buFont typeface="Wingdings" pitchFamily="2" charset="2"/>
              <a:buChar char="q"/>
              <a:defRPr/>
            </a:pPr>
            <a:r>
              <a:rPr lang="en-US" sz="2800" b="1" i="1" dirty="0" smtClean="0">
                <a:solidFill>
                  <a:srgbClr val="000000"/>
                </a:solidFill>
                <a:effectLst>
                  <a:outerShdw blurRad="38100" dist="38100" dir="2700000" algn="tl">
                    <a:srgbClr val="FFFFFF"/>
                  </a:outerShdw>
                </a:effectLst>
              </a:rPr>
              <a:t>Malaria</a:t>
            </a:r>
            <a:r>
              <a:rPr lang="ar-SA" sz="2800" b="1" i="1" dirty="0" smtClean="0">
                <a:solidFill>
                  <a:srgbClr val="000000"/>
                </a:solidFill>
                <a:effectLst>
                  <a:outerShdw blurRad="38100" dist="38100" dir="2700000" algn="tl">
                    <a:srgbClr val="FFFFFF"/>
                  </a:outerShdw>
                </a:effectLst>
              </a:rPr>
              <a:t> </a:t>
            </a:r>
          </a:p>
          <a:p>
            <a:pPr marL="533400" indent="-533400" algn="l" rtl="0" eaLnBrk="1" fontAlgn="auto" hangingPunct="1">
              <a:lnSpc>
                <a:spcPct val="80000"/>
              </a:lnSpc>
              <a:spcAft>
                <a:spcPts val="0"/>
              </a:spcAft>
              <a:buFont typeface="Wingdings" pitchFamily="2" charset="2"/>
              <a:buChar char="q"/>
              <a:defRPr/>
            </a:pPr>
            <a:r>
              <a:rPr lang="en-US" sz="2800" b="1" i="1" dirty="0" smtClean="0">
                <a:solidFill>
                  <a:srgbClr val="000000"/>
                </a:solidFill>
                <a:effectLst>
                  <a:outerShdw blurRad="38100" dist="38100" dir="2700000" algn="tl">
                    <a:srgbClr val="FFFFFF"/>
                  </a:outerShdw>
                </a:effectLst>
              </a:rPr>
              <a:t>Infectious mononucleosis</a:t>
            </a:r>
            <a:endParaRPr lang="ar-SA" sz="2800" b="1" i="1" dirty="0" smtClean="0">
              <a:solidFill>
                <a:srgbClr val="000000"/>
              </a:solidFill>
              <a:effectLst>
                <a:outerShdw blurRad="38100" dist="38100" dir="2700000" algn="tl">
                  <a:srgbClr val="FFFFFF"/>
                </a:outerShdw>
              </a:effectLst>
            </a:endParaRPr>
          </a:p>
          <a:p>
            <a:pPr marL="533400" indent="-533400" algn="l" rtl="0" eaLnBrk="1" fontAlgn="auto" hangingPunct="1">
              <a:lnSpc>
                <a:spcPct val="80000"/>
              </a:lnSpc>
              <a:spcAft>
                <a:spcPts val="0"/>
              </a:spcAft>
              <a:buFont typeface="Wingdings" pitchFamily="2" charset="2"/>
              <a:buChar char="q"/>
              <a:defRPr/>
            </a:pPr>
            <a:r>
              <a:rPr lang="en-US" sz="2800" b="1" i="1" dirty="0" smtClean="0">
                <a:solidFill>
                  <a:srgbClr val="000000"/>
                </a:solidFill>
                <a:effectLst>
                  <a:outerShdw blurRad="38100" dist="38100" dir="2700000" algn="tl">
                    <a:srgbClr val="FFFFFF"/>
                  </a:outerShdw>
                </a:effectLst>
              </a:rPr>
              <a:t>HIV infection</a:t>
            </a:r>
            <a:r>
              <a:rPr lang="ar-SA" sz="2800" b="1" i="1" dirty="0" smtClean="0">
                <a:solidFill>
                  <a:srgbClr val="000000"/>
                </a:solidFill>
                <a:effectLst>
                  <a:outerShdw blurRad="38100" dist="38100" dir="2700000" algn="tl">
                    <a:srgbClr val="FFFFFF"/>
                  </a:outerShdw>
                </a:effectLst>
              </a:rPr>
              <a:t> </a:t>
            </a:r>
          </a:p>
          <a:p>
            <a:pPr marL="533400" indent="-533400" algn="l" rtl="0" eaLnBrk="1" fontAlgn="auto" hangingPunct="1">
              <a:lnSpc>
                <a:spcPct val="80000"/>
              </a:lnSpc>
              <a:spcAft>
                <a:spcPts val="0"/>
              </a:spcAft>
              <a:buFont typeface="Wingdings" pitchFamily="2" charset="2"/>
              <a:buChar char="q"/>
              <a:defRPr/>
            </a:pPr>
            <a:r>
              <a:rPr lang="en-US" sz="2800" b="1" dirty="0" smtClean="0">
                <a:solidFill>
                  <a:srgbClr val="000000"/>
                </a:solidFill>
                <a:effectLst>
                  <a:outerShdw blurRad="38100" dist="38100" dir="2700000" algn="tl">
                    <a:srgbClr val="FFFFFF"/>
                  </a:outerShdw>
                </a:effectLst>
              </a:rPr>
              <a:t>Depression </a:t>
            </a:r>
          </a:p>
          <a:p>
            <a:pPr marL="533400" indent="-533400" algn="l" rtl="0" eaLnBrk="1" fontAlgn="auto" hangingPunct="1">
              <a:lnSpc>
                <a:spcPct val="80000"/>
              </a:lnSpc>
              <a:spcAft>
                <a:spcPts val="0"/>
              </a:spcAft>
              <a:buFont typeface="Wingdings" pitchFamily="2" charset="2"/>
              <a:buChar char="q"/>
              <a:defRPr/>
            </a:pPr>
            <a:r>
              <a:rPr lang="en-US" sz="2800" b="1" dirty="0" err="1" smtClean="0">
                <a:solidFill>
                  <a:srgbClr val="000000"/>
                </a:solidFill>
                <a:effectLst>
                  <a:outerShdw blurRad="38100" dist="38100" dir="2700000" algn="tl">
                    <a:srgbClr val="FFFFFF"/>
                  </a:outerShdw>
                </a:effectLst>
              </a:rPr>
              <a:t>Leishmaniasis</a:t>
            </a:r>
            <a:r>
              <a:rPr lang="en-US" sz="2800" b="1" dirty="0" smtClean="0">
                <a:solidFill>
                  <a:srgbClr val="000000"/>
                </a:solidFill>
                <a:effectLst>
                  <a:outerShdw blurRad="38100" dist="38100" dir="2700000" algn="tl">
                    <a:srgbClr val="FFFFFF"/>
                  </a:outerShdw>
                </a:effectLst>
              </a:rPr>
              <a:t>      and   Relapsing fever </a:t>
            </a:r>
          </a:p>
          <a:p>
            <a:pPr marL="533400" indent="-533400" algn="l" rtl="0" eaLnBrk="1" fontAlgn="auto" hangingPunct="1">
              <a:lnSpc>
                <a:spcPct val="80000"/>
              </a:lnSpc>
              <a:spcAft>
                <a:spcPts val="0"/>
              </a:spcAft>
              <a:buFont typeface="Wingdings" pitchFamily="2" charset="2"/>
              <a:buChar char="q"/>
              <a:defRPr/>
            </a:pPr>
            <a:endParaRPr lang="ar-SA" sz="2800" b="1" dirty="0" smtClean="0">
              <a:solidFill>
                <a:srgbClr val="000000"/>
              </a:solidFill>
              <a:effectLst>
                <a:outerShdw blurRad="38100" dist="38100" dir="2700000" algn="tl">
                  <a:srgbClr val="FFFFFF"/>
                </a:outerShdw>
              </a:effectLst>
            </a:endParaRPr>
          </a:p>
        </p:txBody>
      </p:sp>
      <p:pic>
        <p:nvPicPr>
          <p:cNvPr id="4" name="صورة 3"/>
          <p:cNvPicPr>
            <a:picLocks noChangeAspect="1"/>
          </p:cNvPicPr>
          <p:nvPr/>
        </p:nvPicPr>
        <p:blipFill>
          <a:blip r:embed="rId2"/>
          <a:stretch>
            <a:fillRect/>
          </a:stretch>
        </p:blipFill>
        <p:spPr>
          <a:xfrm>
            <a:off x="7954892" y="0"/>
            <a:ext cx="1189107" cy="1524000"/>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6"/>
          <p:cNvSpPr>
            <a:spLocks noGrp="1" noChangeArrowheads="1"/>
          </p:cNvSpPr>
          <p:nvPr>
            <p:ph type="title"/>
          </p:nvPr>
        </p:nvSpPr>
        <p:spPr>
          <a:xfrm>
            <a:off x="0" y="0"/>
            <a:ext cx="8229600" cy="1143000"/>
          </a:xfrm>
        </p:spPr>
        <p:txBody>
          <a:bodyPr/>
          <a:lstStyle/>
          <a:p>
            <a:pPr eaLnBrk="1" hangingPunct="1"/>
            <a:r>
              <a:rPr lang="en-US" dirty="0" smtClean="0"/>
              <a:t>Diagnosis in Humans</a:t>
            </a:r>
          </a:p>
        </p:txBody>
      </p:sp>
      <p:sp>
        <p:nvSpPr>
          <p:cNvPr id="96259" name="Rectangle 7"/>
          <p:cNvSpPr>
            <a:spLocks noGrp="1" noChangeArrowheads="1"/>
          </p:cNvSpPr>
          <p:nvPr>
            <p:ph idx="1"/>
          </p:nvPr>
        </p:nvSpPr>
        <p:spPr>
          <a:xfrm>
            <a:off x="0" y="1371600"/>
            <a:ext cx="9144000" cy="5486399"/>
          </a:xfrm>
        </p:spPr>
        <p:txBody>
          <a:bodyPr/>
          <a:lstStyle/>
          <a:p>
            <a:pPr marL="914400" lvl="1" indent="-457200" algn="l" rtl="0" eaLnBrk="1" hangingPunct="1">
              <a:buFont typeface="+mj-lt"/>
              <a:buAutoNum type="arabicPeriod"/>
            </a:pPr>
            <a:r>
              <a:rPr lang="en-US" b="1" u="sng" dirty="0" smtClean="0"/>
              <a:t>Culture Blood</a:t>
            </a:r>
            <a:r>
              <a:rPr lang="en-US" dirty="0" smtClean="0"/>
              <a:t>,       </a:t>
            </a:r>
            <a:endParaRPr lang="en-US" sz="2400" b="1" dirty="0" smtClean="0"/>
          </a:p>
          <a:p>
            <a:pPr marL="0" indent="0" algn="l" rtl="0" eaLnBrk="1" hangingPunct="1">
              <a:buNone/>
            </a:pPr>
            <a:r>
              <a:rPr lang="en-US" sz="2800" i="1" dirty="0" smtClean="0"/>
              <a:t>     2.  Serology like </a:t>
            </a:r>
            <a:r>
              <a:rPr lang="en-US" sz="2800" b="1" dirty="0" smtClean="0">
                <a:solidFill>
                  <a:srgbClr val="FF0000"/>
                </a:solidFill>
              </a:rPr>
              <a:t>RBT</a:t>
            </a:r>
            <a:r>
              <a:rPr lang="en-US" sz="2800" b="1" dirty="0">
                <a:solidFill>
                  <a:srgbClr val="FF0000"/>
                </a:solidFill>
              </a:rPr>
              <a:t>, tube agglutination and ELISA </a:t>
            </a:r>
            <a:endParaRPr lang="en-US" sz="2800" b="1" dirty="0" smtClean="0">
              <a:solidFill>
                <a:srgbClr val="FF0000"/>
              </a:solidFill>
            </a:endParaRPr>
          </a:p>
          <a:p>
            <a:pPr marL="0" indent="0" algn="l" rtl="0" eaLnBrk="1" hangingPunct="1">
              <a:buNone/>
            </a:pPr>
            <a:r>
              <a:rPr lang="en-US" sz="2800" dirty="0"/>
              <a:t> </a:t>
            </a:r>
            <a:r>
              <a:rPr lang="en-US" sz="2800" dirty="0" smtClean="0"/>
              <a:t>    3</a:t>
            </a:r>
            <a:r>
              <a:rPr lang="en-US" sz="2800" b="1" dirty="0" smtClean="0"/>
              <a:t>.  PCR</a:t>
            </a:r>
          </a:p>
          <a:p>
            <a:pPr marL="0" indent="0" algn="l" rtl="0" eaLnBrk="1" fontAlgn="auto" hangingPunct="1">
              <a:spcAft>
                <a:spcPts val="0"/>
              </a:spcAft>
              <a:buNone/>
              <a:defRPr/>
            </a:pPr>
            <a:r>
              <a:rPr lang="en-US" sz="2800" b="1" dirty="0" smtClean="0">
                <a:solidFill>
                  <a:srgbClr val="009900"/>
                </a:solidFill>
                <a:effectLst>
                  <a:outerShdw blurRad="38100" dist="38100" dir="2700000" algn="tl">
                    <a:srgbClr val="FFFFFF"/>
                  </a:outerShdw>
                </a:effectLst>
              </a:rPr>
              <a:t>     4.  X-ray</a:t>
            </a:r>
            <a:r>
              <a:rPr lang="en-US" sz="2800" dirty="0" smtClean="0">
                <a:solidFill>
                  <a:srgbClr val="009900"/>
                </a:solidFill>
                <a:effectLst>
                  <a:outerShdw blurRad="38100" dist="38100" dir="2700000" algn="tl">
                    <a:srgbClr val="FFFFFF"/>
                  </a:outerShdw>
                </a:effectLst>
                <a:latin typeface="Arial"/>
              </a:rPr>
              <a:t> </a:t>
            </a:r>
            <a:r>
              <a:rPr lang="en-US" sz="2800" dirty="0" smtClean="0">
                <a:solidFill>
                  <a:srgbClr val="009900"/>
                </a:solidFill>
                <a:effectLst>
                  <a:outerShdw blurRad="38100" dist="38100" dir="2700000" algn="tl">
                    <a:srgbClr val="FFFFFF"/>
                  </a:outerShdw>
                </a:effectLst>
              </a:rPr>
              <a:t>: </a:t>
            </a:r>
          </a:p>
          <a:p>
            <a:pPr marL="609600" indent="-609600" algn="l" rtl="0" eaLnBrk="1" fontAlgn="auto" hangingPunct="1">
              <a:spcAft>
                <a:spcPts val="0"/>
              </a:spcAft>
              <a:buNone/>
              <a:defRPr/>
            </a:pPr>
            <a:r>
              <a:rPr lang="en-US" sz="2800" b="1" dirty="0" smtClean="0">
                <a:solidFill>
                  <a:srgbClr val="0000FF"/>
                </a:solidFill>
                <a:effectLst>
                  <a:outerShdw blurRad="38100" dist="38100" dir="2700000" algn="tl">
                    <a:srgbClr val="FFFFFF"/>
                  </a:outerShdw>
                </a:effectLst>
              </a:rPr>
              <a:t>   </a:t>
            </a:r>
            <a:r>
              <a:rPr lang="en-US" sz="2800" b="1" dirty="0" smtClean="0">
                <a:solidFill>
                  <a:srgbClr val="009900"/>
                </a:solidFill>
                <a:effectLst>
                  <a:outerShdw blurRad="38100" dist="38100" dir="2700000" algn="tl">
                    <a:srgbClr val="FFFFFF"/>
                  </a:outerShdw>
                </a:effectLst>
              </a:rPr>
              <a:t>erosion of </a:t>
            </a:r>
            <a:r>
              <a:rPr lang="en-US" sz="2800" b="1" dirty="0" err="1" smtClean="0">
                <a:solidFill>
                  <a:srgbClr val="009900"/>
                </a:solidFill>
                <a:effectLst>
                  <a:outerShdw blurRad="38100" dist="38100" dir="2700000" algn="tl">
                    <a:srgbClr val="FFFFFF"/>
                  </a:outerShdw>
                </a:effectLst>
              </a:rPr>
              <a:t>antero</a:t>
            </a:r>
            <a:r>
              <a:rPr lang="en-US" sz="2800" b="1" dirty="0" smtClean="0">
                <a:solidFill>
                  <a:srgbClr val="009900"/>
                </a:solidFill>
                <a:effectLst>
                  <a:outerShdw blurRad="38100" dist="38100" dir="2700000" algn="tl">
                    <a:srgbClr val="FFFFFF"/>
                  </a:outerShdw>
                </a:effectLst>
              </a:rPr>
              <a:t>-superior corner of lumbar vertebrae) </a:t>
            </a:r>
          </a:p>
          <a:p>
            <a:pPr marL="609600" indent="-609600" algn="l" rtl="0" eaLnBrk="1" fontAlgn="auto" hangingPunct="1">
              <a:spcAft>
                <a:spcPts val="0"/>
              </a:spcAft>
              <a:buNone/>
              <a:defRPr/>
            </a:pPr>
            <a:r>
              <a:rPr lang="en-US" sz="2800" b="1" dirty="0" smtClean="0">
                <a:solidFill>
                  <a:srgbClr val="009900"/>
                </a:solidFill>
              </a:rPr>
              <a:t>   marked </a:t>
            </a:r>
            <a:r>
              <a:rPr lang="en-US" sz="2800" b="1" dirty="0" err="1" smtClean="0">
                <a:solidFill>
                  <a:srgbClr val="009900"/>
                </a:solidFill>
              </a:rPr>
              <a:t>osteophytosis</a:t>
            </a:r>
            <a:r>
              <a:rPr lang="en-US" sz="2800" b="1" dirty="0" smtClean="0">
                <a:solidFill>
                  <a:srgbClr val="009900"/>
                </a:solidFill>
              </a:rPr>
              <a:t>. </a:t>
            </a:r>
          </a:p>
          <a:p>
            <a:pPr marL="514350" indent="-514350" algn="l" rtl="0" eaLnBrk="1" hangingPunct="1">
              <a:buFont typeface="+mj-lt"/>
              <a:buAutoNum type="arabicPeriod"/>
            </a:pPr>
            <a:endParaRPr lang="en-US" sz="2800" dirty="0" smtClean="0"/>
          </a:p>
        </p:txBody>
      </p:sp>
      <p:sp>
        <p:nvSpPr>
          <p:cNvPr id="96260" name="Rectangle 5"/>
          <p:cNvSpPr>
            <a:spLocks noGrp="1" noChangeArrowheads="1"/>
          </p:cNvSpPr>
          <p:nvPr>
            <p:ph type="ftr" sz="quarter" idx="11"/>
          </p:nvPr>
        </p:nvSpPr>
        <p:spPr>
          <a:noFill/>
        </p:spPr>
        <p:txBody>
          <a:bodyPr/>
          <a:lstStyle/>
          <a:p>
            <a:r>
              <a:rPr lang="en-US" smtClean="0">
                <a:solidFill>
                  <a:srgbClr val="DDEBFF"/>
                </a:solidFill>
              </a:rPr>
              <a:t>Center for Food Security and Public Health, Iowa State University, 2012</a:t>
            </a:r>
          </a:p>
        </p:txBody>
      </p:sp>
      <p:pic>
        <p:nvPicPr>
          <p:cNvPr id="5" name="صورة 4"/>
          <p:cNvPicPr>
            <a:picLocks noChangeAspect="1"/>
          </p:cNvPicPr>
          <p:nvPr/>
        </p:nvPicPr>
        <p:blipFill>
          <a:blip r:embed="rId3"/>
          <a:stretch>
            <a:fillRect/>
          </a:stretch>
        </p:blipFill>
        <p:spPr>
          <a:xfrm>
            <a:off x="7954892" y="0"/>
            <a:ext cx="1189107" cy="1524000"/>
          </a:xfrm>
          <a:prstGeom prst="rect">
            <a:avLst/>
          </a:prstGeom>
        </p:spPr>
      </p:pic>
    </p:spTree>
  </p:cSld>
  <p:clrMapOvr>
    <a:masterClrMapping/>
  </p:clrMapOvr>
  <p:transition/>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_rels/theme5.xml.rels><?xml version="1.0" encoding="UTF-8" standalone="yes"?>
<Relationships xmlns="http://schemas.openxmlformats.org/package/2006/relationships"><Relationship Id="rId1" Type="http://schemas.openxmlformats.org/officeDocument/2006/relationships/image" Target="../media/image1.jpeg"/></Relationships>
</file>

<file path=ppt/theme/_rels/theme6.xml.rels><?xml version="1.0" encoding="UTF-8" standalone="yes"?>
<Relationships xmlns="http://schemas.openxmlformats.org/package/2006/relationships"><Relationship Id="rId1" Type="http://schemas.openxmlformats.org/officeDocument/2006/relationships/image" Target="../media/image1.jpeg"/></Relationships>
</file>

<file path=ppt/theme/_rels/theme7.xml.rels><?xml version="1.0" encoding="UTF-8" standalone="yes"?>
<Relationships xmlns="http://schemas.openxmlformats.org/package/2006/relationships"><Relationship Id="rId1" Type="http://schemas.openxmlformats.org/officeDocument/2006/relationships/image" Target="../media/image1.jpeg"/></Relationships>
</file>

<file path=ppt/theme/_rels/theme8.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3.xml><?xml version="1.0" encoding="utf-8"?>
<a:theme xmlns:a="http://schemas.openxmlformats.org/drawingml/2006/main" name="4_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4.xml><?xml version="1.0" encoding="utf-8"?>
<a:theme xmlns:a="http://schemas.openxmlformats.org/drawingml/2006/main" name="5_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5.xml><?xml version="1.0" encoding="utf-8"?>
<a:theme xmlns:a="http://schemas.openxmlformats.org/drawingml/2006/main" name="6_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6.xml><?xml version="1.0" encoding="utf-8"?>
<a:theme xmlns:a="http://schemas.openxmlformats.org/drawingml/2006/main" name="7_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7.xml><?xml version="1.0" encoding="utf-8"?>
<a:theme xmlns:a="http://schemas.openxmlformats.org/drawingml/2006/main" name="8_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8.xml><?xml version="1.0" encoding="utf-8"?>
<a:theme xmlns:a="http://schemas.openxmlformats.org/drawingml/2006/main" name="9_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9.xml><?xml version="1.0" encoding="utf-8"?>
<a:theme xmlns:a="http://schemas.openxmlformats.org/drawingml/2006/main" name="سمة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3094</TotalTime>
  <Words>1387</Words>
  <Application>Microsoft Office PowerPoint</Application>
  <PresentationFormat>عرض على الشاشة (3:4)‏</PresentationFormat>
  <Paragraphs>175</Paragraphs>
  <Slides>21</Slides>
  <Notes>6</Notes>
  <HiddenSlides>0</HiddenSlides>
  <MMClips>1</MMClips>
  <ScaleCrop>false</ScaleCrop>
  <HeadingPairs>
    <vt:vector size="6" baseType="variant">
      <vt:variant>
        <vt:lpstr>الخطوط المستخدمة</vt:lpstr>
      </vt:variant>
      <vt:variant>
        <vt:i4>12</vt:i4>
      </vt:variant>
      <vt:variant>
        <vt:lpstr>نسق</vt:lpstr>
      </vt:variant>
      <vt:variant>
        <vt:i4>8</vt:i4>
      </vt:variant>
      <vt:variant>
        <vt:lpstr>عناوين الشرائح</vt:lpstr>
      </vt:variant>
      <vt:variant>
        <vt:i4>21</vt:i4>
      </vt:variant>
    </vt:vector>
  </HeadingPairs>
  <TitlesOfParts>
    <vt:vector size="41" baseType="lpstr">
      <vt:lpstr>Andalus</vt:lpstr>
      <vt:lpstr>Arial</vt:lpstr>
      <vt:lpstr>Arial Black</vt:lpstr>
      <vt:lpstr>Baskerville Old Face</vt:lpstr>
      <vt:lpstr>Calibri</vt:lpstr>
      <vt:lpstr>Constantia</vt:lpstr>
      <vt:lpstr>Impact</vt:lpstr>
      <vt:lpstr>Majalla UI</vt:lpstr>
      <vt:lpstr>Tahoma</vt:lpstr>
      <vt:lpstr>Times New Roman</vt:lpstr>
      <vt:lpstr>Wingdings</vt:lpstr>
      <vt:lpstr>Wingdings 2</vt:lpstr>
      <vt:lpstr>سمة Office</vt:lpstr>
      <vt:lpstr>Flow</vt:lpstr>
      <vt:lpstr>4_Flow</vt:lpstr>
      <vt:lpstr>5_Flow</vt:lpstr>
      <vt:lpstr>6_Flow</vt:lpstr>
      <vt:lpstr>7_Flow</vt:lpstr>
      <vt:lpstr>8_Flow</vt:lpstr>
      <vt:lpstr>9_Flow</vt:lpstr>
      <vt:lpstr>عرض تقديمي في PowerPoint</vt:lpstr>
      <vt:lpstr>عرض تقديمي في PowerPoint</vt:lpstr>
      <vt:lpstr>عرض تقديمي في PowerPoint</vt:lpstr>
      <vt:lpstr>Transmission</vt:lpstr>
      <vt:lpstr>Clinical features </vt:lpstr>
      <vt:lpstr>Chronic Localised infection 30 % :</vt:lpstr>
      <vt:lpstr>عرض تقديمي في PowerPoint</vt:lpstr>
      <vt:lpstr>Differential diagnoses of Brucellosis</vt:lpstr>
      <vt:lpstr>Diagnosis in Humans</vt:lpstr>
      <vt:lpstr>KEY POINTS ON THE DIAGNOSIS OF BRUCELLOSIS </vt:lpstr>
      <vt:lpstr>Treatment</vt:lpstr>
      <vt:lpstr>Prognosis</vt:lpstr>
      <vt:lpstr>Prevention and Control</vt:lpstr>
      <vt:lpstr>عرض تقديمي في PowerPoint</vt:lpstr>
      <vt:lpstr>عرض تقديمي في PowerPoint</vt:lpstr>
      <vt:lpstr>عرض تقديمي في PowerPoint</vt:lpstr>
      <vt:lpstr>عرض تقديمي في PowerPoint</vt:lpstr>
      <vt:lpstr>Differential diagnosis</vt:lpstr>
      <vt:lpstr>عرض تقديمي في PowerPoint</vt:lpstr>
      <vt:lpstr> prevention </vt:lpstr>
      <vt:lpstr>Quiz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Alaa</dc:creator>
  <cp:lastModifiedBy>ali alaa</cp:lastModifiedBy>
  <cp:revision>236</cp:revision>
  <cp:lastPrinted>1601-01-01T00:00:00Z</cp:lastPrinted>
  <dcterms:created xsi:type="dcterms:W3CDTF">1601-01-01T00:00:00Z</dcterms:created>
  <dcterms:modified xsi:type="dcterms:W3CDTF">2021-05-25T21:32:44Z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